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9" r:id="rId3"/>
    <p:sldId id="257" r:id="rId4"/>
    <p:sldId id="366" r:id="rId5"/>
    <p:sldId id="367" r:id="rId6"/>
    <p:sldId id="369" r:id="rId7"/>
    <p:sldId id="325" r:id="rId8"/>
    <p:sldId id="326" r:id="rId9"/>
    <p:sldId id="360" r:id="rId10"/>
    <p:sldId id="362" r:id="rId11"/>
    <p:sldId id="361" r:id="rId12"/>
    <p:sldId id="363" r:id="rId13"/>
    <p:sldId id="364" r:id="rId14"/>
    <p:sldId id="365" r:id="rId15"/>
    <p:sldId id="368" r:id="rId16"/>
    <p:sldId id="3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00000"/>
    <a:srgbClr val="000066"/>
    <a:srgbClr val="5F5F5F"/>
    <a:srgbClr val="990000"/>
    <a:srgbClr val="003300"/>
    <a:srgbClr val="990033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088" autoAdjust="0"/>
    <p:restoredTop sz="94660"/>
  </p:normalViewPr>
  <p:slideViewPr>
    <p:cSldViewPr showGuides="1">
      <p:cViewPr>
        <p:scale>
          <a:sx n="60" d="100"/>
          <a:sy n="60" d="100"/>
        </p:scale>
        <p:origin x="-720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4999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7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412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890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2075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7103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8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07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12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5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68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07763-14B1-4F96-BF8E-0A0C4F424A89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AE3B-5496-46E8-A0D1-2E8814E667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666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 Corinthians 13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Bevel 3"/>
          <p:cNvSpPr/>
          <p:nvPr/>
        </p:nvSpPr>
        <p:spPr>
          <a:xfrm>
            <a:off x="906828" y="1752600"/>
            <a:ext cx="7308024" cy="1728216"/>
          </a:xfrm>
          <a:prstGeom prst="bevel">
            <a:avLst/>
          </a:prstGeom>
          <a:blipFill>
            <a:blip r:embed="rId2" cstate="print"/>
            <a:tile tx="0" ty="0" sx="100000" sy="100000" flip="none" algn="tl"/>
          </a:blipFill>
          <a:ln w="127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Picture of Love In</a:t>
            </a:r>
            <a:b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House of Loathing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(III)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69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rejoices in (with) truth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Truth makes love rejoice.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Rejoices whenever truth wins out.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is not neutral; embraces truth eagerly.   Ac.7.   3 Jn.4.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Sm.12.  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06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bears all things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never gives up,</a:t>
            </a:r>
            <a:b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 stops being patient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‘roof’ – love covers; protects, 1 Pt.4:8.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Co.9:12, bear, endure.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97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believes all things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is not gullible;</a:t>
            </a:r>
            <a:b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not believe lies, but . . .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Optimistic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continues to think best about others till forced to change view. 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Opposite of cynic, 1 Tim.6:4</a:t>
            </a: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Always looks for good in people. 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Peter, Jn.1:42 – Jn.21??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Cor.6:9-11??</a:t>
            </a:r>
            <a:r>
              <a:rPr lang="en-US" sz="32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900"/>
              </a:spcAft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800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hopes all things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Even when evidence proves someone guilty, love hopes for the 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best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Ac.15, John Mark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Ac.9, Saul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440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endures all things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Bears up patiently;</a:t>
            </a:r>
            <a:b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endures through every circumstance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Military term: opposite of running away in defeat; to hold a position at all cost.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 with things.  “Hangs in there” in spite of pain, problems.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4876800"/>
            <a:ext cx="3657600" cy="1600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99"/>
                </a:solidFill>
              </a:rPr>
              <a:t>Love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FFFF99"/>
                </a:solidFill>
              </a:rPr>
              <a:t>begins:  </a:t>
            </a:r>
            <a:r>
              <a:rPr lang="en-US" sz="3400" dirty="0" smtClean="0"/>
              <a:t>patient with </a:t>
            </a:r>
            <a:r>
              <a:rPr lang="en-US" sz="3400" dirty="0" smtClean="0">
                <a:solidFill>
                  <a:srgbClr val="FFFF00"/>
                </a:solidFill>
              </a:rPr>
              <a:t>people</a:t>
            </a:r>
            <a:r>
              <a:rPr lang="en-US" sz="3400" dirty="0" smtClean="0"/>
              <a:t>, 1 Co.13:4</a:t>
            </a:r>
            <a:endParaRPr lang="en-US" sz="3400" dirty="0"/>
          </a:p>
        </p:txBody>
      </p:sp>
      <p:sp>
        <p:nvSpPr>
          <p:cNvPr id="5" name="Rectangle 4"/>
          <p:cNvSpPr/>
          <p:nvPr/>
        </p:nvSpPr>
        <p:spPr>
          <a:xfrm>
            <a:off x="4648200" y="4876800"/>
            <a:ext cx="3657600" cy="1600200"/>
          </a:xfrm>
          <a:prstGeom prst="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solidFill>
                  <a:srgbClr val="FFFF99"/>
                </a:solidFill>
              </a:rPr>
              <a:t>Love</a:t>
            </a:r>
            <a:r>
              <a:rPr lang="en-US" sz="3400" dirty="0" smtClean="0"/>
              <a:t> </a:t>
            </a:r>
            <a:r>
              <a:rPr lang="en-US" sz="3400" dirty="0" smtClean="0">
                <a:solidFill>
                  <a:srgbClr val="FFFF99"/>
                </a:solidFill>
              </a:rPr>
              <a:t>ends: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patient with</a:t>
            </a:r>
            <a:br>
              <a:rPr lang="en-US" sz="3400" dirty="0" smtClean="0"/>
            </a:br>
            <a:r>
              <a:rPr lang="en-US" sz="3400" dirty="0" smtClean="0">
                <a:solidFill>
                  <a:srgbClr val="FFFF00"/>
                </a:solidFill>
              </a:rPr>
              <a:t>things</a:t>
            </a:r>
            <a:r>
              <a:rPr lang="en-US" sz="3400" dirty="0" smtClean="0"/>
              <a:t>, 1 Co.13:7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350176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endures all things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638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Bears up patiently;</a:t>
            </a:r>
            <a:b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endures through every circumstance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Military term: opposite of running away in defeat; to hold a position at all cost.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 with things.  “Hangs in there” in spite of pain, problems.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Tim.2:10  (Ac.7)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Job 19:25 – Ja.5:11</a:t>
            </a:r>
          </a:p>
        </p:txBody>
      </p:sp>
    </p:spTree>
    <p:extLst>
      <p:ext uri="{BB962C8B-B14F-4D97-AF65-F5344CB8AC3E}">
        <p14:creationId xmlns:p14="http://schemas.microsoft.com/office/powerpoint/2010/main" xmlns="" val="26474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Co.13:4-7, </a:t>
            </a:r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long sentence</a:t>
            </a:r>
            <a:endParaRPr lang="en-US" sz="72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6388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Uses verbs</a:t>
            </a: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endParaRPr lang="en-US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endParaRPr lang="en-US" dirty="0" smtClean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14:15, 21, 23; 15:10, 14  </a:t>
            </a:r>
            <a:endParaRPr lang="en-US" sz="32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01264" y="1613336"/>
            <a:ext cx="7315200" cy="990600"/>
          </a:xfrm>
          <a:prstGeom prst="round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Love obeys; does what God wants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6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838200"/>
            <a:ext cx="6858000" cy="1295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Crowning Virtue - Love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058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6" y="667404"/>
            <a:ext cx="8305800" cy="5867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Whole law summed up: love,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Mt.22:37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Distinguishes true Christian from all others,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Jn.13:34-35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 way of all,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Co.12:31  (2 Co.4:17)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Gives value to other virtues,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1 Co.13:1-3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Paul uses himself as example (1-3)</a:t>
            </a:r>
          </a:p>
          <a:p>
            <a:pPr marL="857250" lvl="1" indent="-457200"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Jonah’s prophecy illustrates</a:t>
            </a:r>
          </a:p>
        </p:txBody>
      </p:sp>
    </p:spTree>
    <p:extLst>
      <p:ext uri="{BB962C8B-B14F-4D97-AF65-F5344CB8AC3E}">
        <p14:creationId xmlns:p14="http://schemas.microsoft.com/office/powerpoint/2010/main" xmlns="" val="369199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5F5F5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6" y="667404"/>
            <a:ext cx="8305800" cy="5867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Whole law summed up: love, Mt.22:37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Distinguishes true Christian from all others, Jn.13:34-35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 way of all, 1 Co.12:31  (2 Co.4:17)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Gives value to other virtues, 1 Co.13:1-3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Paul uses himself as example (1-3)</a:t>
            </a:r>
          </a:p>
          <a:p>
            <a:pPr marL="857250" lvl="1" indent="-457200"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Jonah’s prophecy illustrates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Greater than faith and hope, </a:t>
            </a:r>
            <a:r>
              <a:rPr lang="en-US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 Co.13:13</a:t>
            </a:r>
          </a:p>
        </p:txBody>
      </p:sp>
    </p:spTree>
    <p:extLst>
      <p:ext uri="{BB962C8B-B14F-4D97-AF65-F5344CB8AC3E}">
        <p14:creationId xmlns:p14="http://schemas.microsoft.com/office/powerpoint/2010/main" xmlns="" val="246227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6" y="667404"/>
            <a:ext cx="8305800" cy="5867400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Whole law summed up: love, Mt.22:37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Distinguishes true Christian from all others, Jn.13:34-35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 way of all, 1 Co.12:31  (2 Co.4:17)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Gives value to other virtues, 1 Co.13:1-3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Paul uses himself as example (1-3)</a:t>
            </a:r>
          </a:p>
          <a:p>
            <a:pPr marL="857250" lvl="1" indent="-457200"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Jonah’s prophecy illustrates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Greater than faith and hope, 1 Co.13:13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Holds other virtues in place, </a:t>
            </a:r>
            <a:r>
              <a:rPr lang="en-US" sz="35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Col.3:12-14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223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endParaRPr lang="en-US" sz="4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36" y="667404"/>
            <a:ext cx="8305800" cy="5867400"/>
          </a:xfrm>
        </p:spPr>
        <p:txBody>
          <a:bodyPr>
            <a:normAutofit fontScale="92500"/>
          </a:bodyPr>
          <a:lstStyle/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Whole law summed up: love, Mt.22:37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Distinguishes true Christian from all others, Jn.13:34-35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Best way of all, 1 Co.12:31  (2 Co.4:17)</a:t>
            </a:r>
          </a:p>
          <a:p>
            <a:pPr marL="514350" indent="-514350">
              <a:spcBef>
                <a:spcPts val="0"/>
              </a:spcBef>
              <a:spcAft>
                <a:spcPts val="4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Gives value to other virtues, 1 Co.13:1-3</a:t>
            </a:r>
          </a:p>
          <a:p>
            <a:pPr marL="857250" lvl="1" indent="-45720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Paul uses himself as example (1-3)</a:t>
            </a:r>
          </a:p>
          <a:p>
            <a:pPr marL="857250" lvl="1" indent="-457200">
              <a:spcBef>
                <a:spcPts val="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Jonah’s prophecy illustrates</a:t>
            </a:r>
          </a:p>
          <a:p>
            <a:pPr marL="514350" indent="-514350">
              <a:spcBef>
                <a:spcPts val="0"/>
              </a:spcBef>
              <a:spcAft>
                <a:spcPts val="7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Greater than faith and hope, 1 Co.13:13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 smtClean="0">
                <a:solidFill>
                  <a:srgbClr val="5F5F5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Holds other virtues in place, Col.3:12-14</a:t>
            </a:r>
          </a:p>
          <a:p>
            <a:pPr marL="514350" indent="-514350">
              <a:spcBef>
                <a:spcPts val="0"/>
              </a:spcBef>
              <a:spcAft>
                <a:spcPts val="1000"/>
              </a:spcAft>
              <a:buAutoNum type="arabicPeriod"/>
            </a:pPr>
            <a:r>
              <a:rPr lang="en-US" sz="3500" dirty="0" smtClean="0">
                <a:solidFill>
                  <a:srgbClr val="000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Goal of Paul’s instruction</a:t>
            </a:r>
            <a:r>
              <a:rPr lang="en-US" sz="3500" dirty="0" smtClean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1 Tim.1:5</a:t>
            </a:r>
            <a:endParaRPr lang="en-US" sz="32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60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1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6858000" cy="5334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 Crowning Virtue - Love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1371600"/>
            <a:ext cx="6858000" cy="1143000"/>
          </a:xfrm>
          <a:prstGeom prst="roundRect">
            <a:avLst/>
          </a:prstGeom>
          <a:solidFill>
            <a:srgbClr val="00006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AutoNum type="romanUcPeriod" startAt="2"/>
            </a:pPr>
            <a:r>
              <a:rPr lang="en-US" sz="3600" dirty="0" smtClean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 of Love</a:t>
            </a:r>
            <a:endParaRPr lang="en-US" sz="2800" dirty="0" smtClean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61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thinks no evil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Accounting term; does not enter</a:t>
            </a:r>
            <a:b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wrongs in ledger; keep score.    Three ideas -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does not store up resent-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Pr.19:11.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does not attribute evil motives (view people in negative light) or assume the worst. 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erases memory of the deed (ct. 6:1-8).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1049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>
            <a:alpha val="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82000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</a:t>
            </a:r>
            <a:r>
              <a:rPr lang="en-US" sz="3600" u="sng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does not rejoice in iniquity</a:t>
            </a:r>
            <a:endParaRPr lang="en-US" sz="6000" u="sng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96" y="914400"/>
            <a:ext cx="8001000" cy="5562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Finds no pleasure in anything wrong with opponent…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 hates sin, tries to save sinner  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Prov.24:17-18</a:t>
            </a:r>
          </a:p>
          <a:p>
            <a:pPr marL="514350" indent="-514350">
              <a:spcBef>
                <a:spcPts val="0"/>
              </a:spcBef>
              <a:spcAft>
                <a:spcPts val="900"/>
              </a:spcAft>
              <a:buAutoNum type="arabicPeriod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Ro.1:32</a:t>
            </a:r>
          </a:p>
          <a:p>
            <a:pPr>
              <a:spcBef>
                <a:spcPts val="0"/>
              </a:spcBef>
              <a:spcAft>
                <a:spcPts val="900"/>
              </a:spcAft>
              <a:buBlip>
                <a:blip r:embed="rId2"/>
              </a:buBlip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2974</TotalTime>
  <Words>437</Words>
  <Application>Microsoft Office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Love</vt:lpstr>
      <vt:lpstr>Love</vt:lpstr>
      <vt:lpstr>Love</vt:lpstr>
      <vt:lpstr>Love</vt:lpstr>
      <vt:lpstr>Slide 7</vt:lpstr>
      <vt:lpstr>9. Love thinks no evil</vt:lpstr>
      <vt:lpstr>10. Love does not rejoice in iniquity</vt:lpstr>
      <vt:lpstr>11. Love rejoices in (with) truth</vt:lpstr>
      <vt:lpstr>12. Love bears all things</vt:lpstr>
      <vt:lpstr>13. Love believes all things</vt:lpstr>
      <vt:lpstr>14. Love hopes all things</vt:lpstr>
      <vt:lpstr>15. Love endures all things</vt:lpstr>
      <vt:lpstr>15. Love endures all things</vt:lpstr>
      <vt:lpstr>1 Co.13:4-7, one long sentence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Day That Changed Lives</dc:title>
  <dc:creator>Owner</dc:creator>
  <cp:lastModifiedBy>church of Christ</cp:lastModifiedBy>
  <cp:revision>299</cp:revision>
  <dcterms:created xsi:type="dcterms:W3CDTF">2015-11-27T18:49:23Z</dcterms:created>
  <dcterms:modified xsi:type="dcterms:W3CDTF">2016-05-16T00:45:34Z</dcterms:modified>
</cp:coreProperties>
</file>