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5" r:id="rId2"/>
  </p:sldMasterIdLst>
  <p:sldIdLst>
    <p:sldId id="258" r:id="rId3"/>
    <p:sldId id="277" r:id="rId4"/>
    <p:sldId id="276" r:id="rId5"/>
    <p:sldId id="261" r:id="rId6"/>
    <p:sldId id="270" r:id="rId7"/>
    <p:sldId id="278" r:id="rId8"/>
    <p:sldId id="279" r:id="rId9"/>
    <p:sldId id="262" r:id="rId10"/>
    <p:sldId id="280" r:id="rId11"/>
    <p:sldId id="269" r:id="rId12"/>
    <p:sldId id="264" r:id="rId13"/>
    <p:sldId id="281" r:id="rId14"/>
    <p:sldId id="266" r:id="rId15"/>
    <p:sldId id="28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CC0000"/>
    <a:srgbClr val="FFFFCC"/>
    <a:srgbClr val="FF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 showGuides="1"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BA5151-9745-4B1A-99FF-6DF7B4ED450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999175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F3E8C-3C57-41CD-A26B-F85B08754B3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282831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B4AD43-B0B6-41EF-88FA-61CBB0BC9DC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24238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44714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9650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58451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1979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62883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411005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166395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551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C4DD44-3DAD-44B0-AD4F-F73AD5B2127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5035530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09731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09100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6432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BDB1AD-6164-4064-B4EB-B6D9DDEED71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357689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DE56F4-87B8-43FF-A865-EAF2DED2791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40033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EE1593-5ED2-4C7F-BA0B-7DB56053C90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4124040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B24F1-EF40-4CB9-BDED-77F8598E3C0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347224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16B4CE-5800-4078-A713-BF587264E58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38796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3D70F4-D39D-4749-8D06-47BC621F989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881502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FA927E-CE66-4006-9170-4E2D0566E26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406245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E85E72-EE4B-448E-9FBB-4B8DEEA08FC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990115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3267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15240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Choices reveal priorities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371600"/>
            <a:ext cx="7886700" cy="4876800"/>
          </a:xfrm>
        </p:spPr>
        <p:txBody>
          <a:bodyPr>
            <a:normAutofit/>
          </a:bodyPr>
          <a:lstStyle/>
          <a:p>
            <a:pPr eaLnBrk="1" hangingPunct="1">
              <a:spcAft>
                <a:spcPts val="1200"/>
              </a:spcAft>
            </a:pP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Liquor referendum?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Sunday morning Bible classes?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Sunday night assembly?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Wednesday night Bible classes?</a:t>
            </a:r>
            <a:endParaRPr lang="en-US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678860" y="4191000"/>
            <a:ext cx="5791200" cy="12954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theory: vote matches</a:t>
            </a:r>
            <a:b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practice / preference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28600"/>
            <a:ext cx="8229600" cy="63246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b="1" dirty="0">
              <a:solidFill>
                <a:srgbClr val="000066"/>
              </a:solidFill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b="1" dirty="0">
              <a:solidFill>
                <a:srgbClr val="000066"/>
              </a:solidFill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b="1" dirty="0">
              <a:solidFill>
                <a:srgbClr val="000066"/>
              </a:solidFill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b="1" dirty="0">
              <a:solidFill>
                <a:srgbClr val="000066"/>
              </a:solidFill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b="1" dirty="0">
              <a:solidFill>
                <a:srgbClr val="000066"/>
              </a:solidFill>
            </a:endParaRPr>
          </a:p>
          <a:p>
            <a:pPr marL="0" indent="0" eaLnBrk="1" hangingPunct="1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None/>
            </a:pPr>
            <a:r>
              <a:rPr lang="en-US" altLang="en-US" sz="3600" dirty="0">
                <a:solidFill>
                  <a:srgbClr val="000066"/>
                </a:solidFill>
              </a:rPr>
              <a:t>Rousing to activity; stirring up, provoking</a:t>
            </a:r>
          </a:p>
          <a:p>
            <a:pPr marL="0" indent="0" eaLnBrk="1" hangingPunct="1"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3600" dirty="0">
                <a:solidFill>
                  <a:srgbClr val="000066"/>
                </a:solidFill>
              </a:rPr>
              <a:t>Urge strongly, appeal to, exhort, encourage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" y="228600"/>
            <a:ext cx="8229600" cy="1600200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let us consider one another in order to stir up love and good works </a:t>
            </a:r>
            <a:b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Hb.10:24.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3810000"/>
            <a:ext cx="8229600" cy="2743200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forsaking the assembling of our-selves together, as is the manner of some, but exhorting one another, and so much the more as you see the Day approaching</a:t>
            </a: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Hb.10:25.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71252" y="876792"/>
            <a:ext cx="1447800" cy="502920"/>
          </a:xfrm>
          <a:prstGeom prst="rect">
            <a:avLst/>
          </a:prstGeom>
          <a:solidFill>
            <a:schemeClr val="accent1">
              <a:alpha val="37000"/>
            </a:schemeClr>
          </a:solidFill>
          <a:ln w="2857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371600" y="1379712"/>
            <a:ext cx="1524000" cy="906288"/>
          </a:xfrm>
          <a:prstGeom prst="line">
            <a:avLst/>
          </a:prstGeom>
          <a:ln w="28575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680876" y="4966272"/>
            <a:ext cx="4710524" cy="502920"/>
          </a:xfrm>
          <a:prstGeom prst="rect">
            <a:avLst/>
          </a:prstGeom>
          <a:solidFill>
            <a:schemeClr val="accent1">
              <a:alpha val="37000"/>
            </a:schemeClr>
          </a:solidFill>
          <a:ln w="2857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 flipV="1">
            <a:off x="1646904" y="3200400"/>
            <a:ext cx="2295832" cy="1775460"/>
          </a:xfrm>
          <a:prstGeom prst="line">
            <a:avLst/>
          </a:prstGeom>
          <a:ln w="28575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encouragement of Hebrews</a:t>
            </a: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10</a:t>
            </a:r>
            <a:endParaRPr lang="en-US" altLang="en-US" sz="5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pPr algn="ctr" eaLnBrk="1" hangingPunct="1">
              <a:spcAft>
                <a:spcPts val="1200"/>
              </a:spcAft>
            </a:pPr>
            <a:r>
              <a:rPr lang="en-US" altLang="en-US" sz="32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VERBAL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encouragement</a:t>
            </a:r>
          </a:p>
          <a:p>
            <a:pPr marL="0" indent="0" eaLnBrk="1" hangingPunct="1">
              <a:spcAft>
                <a:spcPts val="1200"/>
              </a:spcAft>
              <a:buNone/>
            </a:pPr>
            <a:endParaRPr lang="en-US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 hangingPunct="1">
              <a:spcBef>
                <a:spcPts val="3000"/>
              </a:spcBef>
            </a:pPr>
            <a:r>
              <a:rPr lang="en-US" altLang="en-US" sz="32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VISUAL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encouragement</a:t>
            </a:r>
          </a:p>
          <a:p>
            <a:pPr eaLnBrk="1" hangingPunct="1">
              <a:spcBef>
                <a:spcPts val="1200"/>
              </a:spcBef>
            </a:pPr>
            <a:endParaRPr lang="en-US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spcBef>
                <a:spcPts val="1200"/>
              </a:spcBef>
            </a:pPr>
            <a:endParaRPr lang="en-US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 hangingPunct="1">
              <a:spcBef>
                <a:spcPts val="0"/>
              </a:spcBef>
            </a:pPr>
            <a:r>
              <a:rPr lang="en-US" altLang="en-US" sz="32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VIRTUAL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encouragement</a:t>
            </a:r>
          </a:p>
          <a:p>
            <a:pPr eaLnBrk="1" hangingPunct="1">
              <a:spcBef>
                <a:spcPts val="2400"/>
              </a:spcBef>
            </a:pPr>
            <a:endParaRPr lang="en-US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spcBef>
                <a:spcPts val="2400"/>
              </a:spcBef>
            </a:pPr>
            <a:endParaRPr lang="en-US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838200" y="1557361"/>
            <a:ext cx="7467600" cy="7286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000066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000" b="1" dirty="0">
                <a:solidFill>
                  <a:srgbClr val="000066"/>
                </a:solidFill>
              </a:rPr>
              <a:t>Words exchanged with brothers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838200" y="3219013"/>
            <a:ext cx="7467600" cy="7286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000066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000" b="1" dirty="0">
                <a:solidFill>
                  <a:srgbClr val="000066"/>
                </a:solidFill>
              </a:rPr>
              <a:t>Good example seen in others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838200" y="4833961"/>
            <a:ext cx="7467600" cy="7286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000066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000" b="1" dirty="0">
                <a:solidFill>
                  <a:srgbClr val="000066"/>
                </a:solidFill>
              </a:rPr>
              <a:t>Hb.11:4, do not see / hear Abel… (12:1)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4"/>
          <p:cNvSpPr>
            <a:spLocks noChangeArrowheads="1"/>
          </p:cNvSpPr>
          <p:nvPr/>
        </p:nvSpPr>
        <p:spPr bwMode="auto">
          <a:xfrm>
            <a:off x="808704" y="533400"/>
            <a:ext cx="7543800" cy="533400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9525">
            <a:solidFill>
              <a:srgbClr val="000066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Increases Our Knowledge of Bible</a:t>
            </a: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808704" y="2590800"/>
            <a:ext cx="7543800" cy="1295400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9525">
            <a:solidFill>
              <a:srgbClr val="000066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Opportunity To Leave</a:t>
            </a:r>
            <a:br>
              <a:rPr lang="en-US" altLang="en-US" sz="3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World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823452" y="1219200"/>
            <a:ext cx="7543800" cy="533400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9525">
            <a:solidFill>
              <a:srgbClr val="000066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Gives Opportunity To Worship God</a:t>
            </a: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823452" y="1905000"/>
            <a:ext cx="7543800" cy="533400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9525">
            <a:solidFill>
              <a:srgbClr val="000066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We Are Provoked</a:t>
            </a:r>
          </a:p>
        </p:txBody>
      </p:sp>
    </p:spTree>
    <p:extLst>
      <p:ext uri="{BB962C8B-B14F-4D97-AF65-F5344CB8AC3E}">
        <p14:creationId xmlns="" xmlns:p14="http://schemas.microsoft.com/office/powerpoint/2010/main" val="146661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Enough time in sin! 1 Pt.4:3-4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52450" y="990600"/>
            <a:ext cx="8058150" cy="5638800"/>
          </a:xfrm>
        </p:spPr>
        <p:txBody>
          <a:bodyPr>
            <a:normAutofit/>
          </a:bodyPr>
          <a:lstStyle/>
          <a:p>
            <a:pPr eaLnBrk="1" hangingPunct="1">
              <a:spcAft>
                <a:spcPts val="600"/>
              </a:spcAft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Lk.15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Hb.11:13-16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are citizens of heaven, </a:t>
            </a:r>
            <a:r>
              <a:rPr lang="en-US" altLang="en-US" sz="32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Ph.3:20</a:t>
            </a:r>
          </a:p>
          <a:p>
            <a:pPr marL="398463" lvl="2" indent="-161925">
              <a:buFont typeface="Wingdings" panose="05000000000000000000" pitchFamily="2" charset="2"/>
              <a:buChar char="§"/>
            </a:pPr>
            <a:r>
              <a:rPr lang="en-US" altLang="en-US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0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Citizens of Rome</a:t>
            </a:r>
            <a:r>
              <a:rPr lang="en-US" altLang="en-US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</a:p>
          <a:p>
            <a:pPr marL="398463" lvl="2" indent="-161925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98463" lvl="2" indent="-161925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98463" lvl="2" indent="-161925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98463" lvl="2" indent="-161925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98463" lvl="2" indent="-161925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98463" lvl="2" indent="-161925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Greatest desire: GO HOME</a:t>
            </a:r>
          </a:p>
        </p:txBody>
      </p:sp>
      <p:sp>
        <p:nvSpPr>
          <p:cNvPr id="2" name="Rectangle 1"/>
          <p:cNvSpPr/>
          <p:nvPr/>
        </p:nvSpPr>
        <p:spPr>
          <a:xfrm>
            <a:off x="3475704" y="3505200"/>
            <a:ext cx="2209800" cy="685800"/>
          </a:xfrm>
          <a:prstGeom prst="rect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DRESS</a:t>
            </a:r>
          </a:p>
        </p:txBody>
      </p:sp>
      <p:sp>
        <p:nvSpPr>
          <p:cNvPr id="7" name="Rectangle 6"/>
          <p:cNvSpPr/>
          <p:nvPr/>
        </p:nvSpPr>
        <p:spPr>
          <a:xfrm>
            <a:off x="3475704" y="4267200"/>
            <a:ext cx="2209800" cy="685800"/>
          </a:xfrm>
          <a:prstGeom prst="rect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SPEECH</a:t>
            </a:r>
          </a:p>
        </p:txBody>
      </p:sp>
      <p:sp>
        <p:nvSpPr>
          <p:cNvPr id="8" name="Rectangle 7"/>
          <p:cNvSpPr/>
          <p:nvPr/>
        </p:nvSpPr>
        <p:spPr>
          <a:xfrm>
            <a:off x="3475704" y="5029200"/>
            <a:ext cx="2209800" cy="685800"/>
          </a:xfrm>
          <a:prstGeom prst="rect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ACTIONS</a:t>
            </a:r>
          </a:p>
        </p:txBody>
      </p:sp>
      <p:sp>
        <p:nvSpPr>
          <p:cNvPr id="9" name="Rectangle 8"/>
          <p:cNvSpPr/>
          <p:nvPr/>
        </p:nvSpPr>
        <p:spPr>
          <a:xfrm>
            <a:off x="4572000" y="2761348"/>
            <a:ext cx="4114800" cy="5152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0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Citizens of heaven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4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Psalm 42:1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12956" y="838200"/>
            <a:ext cx="8320548" cy="56388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the deer pants for the water brooks, So pants my soul for You, O God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sz="34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Psalm 84:2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My soul longs, yes, even faints for the courts of the L</a:t>
            </a:r>
            <a:r>
              <a:rPr lang="en-US" sz="29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ORD</a:t>
            </a: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My heart and my flesh cry out for the living God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34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Psalm 122:1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was glad when they said to me, “Let us go into the house of the L</a:t>
            </a:r>
            <a:r>
              <a:rPr lang="en-US" sz="29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ORD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39710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15240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Values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371600"/>
            <a:ext cx="7886700" cy="4876800"/>
          </a:xfrm>
        </p:spPr>
        <p:txBody>
          <a:bodyPr>
            <a:normAutofit/>
          </a:bodyPr>
          <a:lstStyle/>
          <a:p>
            <a:pPr marL="0" indent="0" algn="ctr" eaLnBrk="1" hangingPunct="1">
              <a:spcAft>
                <a:spcPts val="1200"/>
              </a:spcAft>
              <a:buNone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to determine the value of . . .</a:t>
            </a:r>
          </a:p>
          <a:p>
            <a:pPr lvl="1">
              <a:spcAft>
                <a:spcPts val="1200"/>
              </a:spcAft>
            </a:pP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Diamonds?</a:t>
            </a:r>
          </a:p>
          <a:p>
            <a:pPr lvl="1">
              <a:spcAft>
                <a:spcPts val="1200"/>
              </a:spcAft>
            </a:pP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Cars?</a:t>
            </a:r>
          </a:p>
          <a:p>
            <a:pPr lvl="1">
              <a:spcAft>
                <a:spcPts val="1200"/>
              </a:spcAft>
            </a:pP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Assemblies?</a:t>
            </a:r>
            <a:endParaRPr lang="en-US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181403" y="4011063"/>
            <a:ext cx="4786115" cy="973253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Who knows?</a:t>
            </a:r>
          </a:p>
        </p:txBody>
      </p:sp>
    </p:spTree>
    <p:extLst>
      <p:ext uri="{BB962C8B-B14F-4D97-AF65-F5344CB8AC3E}">
        <p14:creationId xmlns="" xmlns:p14="http://schemas.microsoft.com/office/powerpoint/2010/main" val="420279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Value Of Assembling</a:t>
            </a:r>
          </a:p>
        </p:txBody>
      </p:sp>
    </p:spTree>
    <p:extLst>
      <p:ext uri="{BB962C8B-B14F-4D97-AF65-F5344CB8AC3E}">
        <p14:creationId xmlns="" xmlns:p14="http://schemas.microsoft.com/office/powerpoint/2010/main" val="254337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4"/>
          <p:cNvSpPr>
            <a:spLocks noChangeArrowheads="1"/>
          </p:cNvSpPr>
          <p:nvPr/>
        </p:nvSpPr>
        <p:spPr bwMode="auto">
          <a:xfrm>
            <a:off x="808704" y="533400"/>
            <a:ext cx="7543800" cy="1295400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9525">
            <a:solidFill>
              <a:srgbClr val="000066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Increases Our</a:t>
            </a:r>
            <a:br>
              <a:rPr lang="en-US" altLang="en-US" sz="3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Knowledge of Bible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71948" y="381000"/>
            <a:ext cx="8229600" cy="5943600"/>
          </a:xfrm>
        </p:spPr>
        <p:txBody>
          <a:bodyPr>
            <a:normAutofit/>
          </a:bodyPr>
          <a:lstStyle/>
          <a:p>
            <a:pPr marL="465138" indent="-465138" eaLnBrk="1" hangingPunct="1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None/>
              <a:defRPr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Lk.4:16, Jesus / disciples</a:t>
            </a:r>
          </a:p>
          <a:p>
            <a:pPr marL="465138" indent="-465138" eaLnBrk="1" hangingPunct="1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None/>
              <a:defRPr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Ac.20:5-7, Paul, Troas (v.32)</a:t>
            </a:r>
          </a:p>
          <a:p>
            <a:pPr marL="465138" indent="-465138" eaLnBrk="1" hangingPunct="1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None/>
              <a:defRPr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Pt.2:1-2, baby.    Ho.4:6</a:t>
            </a:r>
          </a:p>
          <a:p>
            <a:pPr marL="465138" indent="-465138" eaLnBrk="1" hangingPunct="1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None/>
              <a:defRPr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Pt.3:18, growth through gospel (1:5-14)</a:t>
            </a:r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978487" y="3545586"/>
            <a:ext cx="7187026" cy="645414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175">
            <a:solidFill>
              <a:srgbClr val="000066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200" dirty="0"/>
              <a:t>Jn.3:19-21,</a:t>
            </a:r>
            <a:r>
              <a:rPr lang="en-US" altLang="en-US" sz="3200" dirty="0">
                <a:solidFill>
                  <a:srgbClr val="000066"/>
                </a:solidFill>
              </a:rPr>
              <a:t> reject all that rebukes them</a:t>
            </a: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990600" y="4383786"/>
            <a:ext cx="7187026" cy="645414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175">
            <a:solidFill>
              <a:srgbClr val="000066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200" dirty="0"/>
              <a:t>Ro.1:28,</a:t>
            </a:r>
            <a:r>
              <a:rPr lang="en-US" altLang="en-US" sz="3200" dirty="0">
                <a:solidFill>
                  <a:srgbClr val="000066"/>
                </a:solidFill>
              </a:rPr>
              <a:t> not worthwhile to retain…</a:t>
            </a:r>
          </a:p>
        </p:txBody>
      </p:sp>
    </p:spTree>
    <p:extLst>
      <p:ext uri="{BB962C8B-B14F-4D97-AF65-F5344CB8AC3E}">
        <p14:creationId xmlns="" xmlns:p14="http://schemas.microsoft.com/office/powerpoint/2010/main" val="2150966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4"/>
          <p:cNvSpPr>
            <a:spLocks noChangeArrowheads="1"/>
          </p:cNvSpPr>
          <p:nvPr/>
        </p:nvSpPr>
        <p:spPr bwMode="auto">
          <a:xfrm>
            <a:off x="808704" y="533400"/>
            <a:ext cx="7543800" cy="533400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9525">
            <a:solidFill>
              <a:srgbClr val="000066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Increases Our Knowledge of Bible</a:t>
            </a:r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808704" y="1219200"/>
            <a:ext cx="7543800" cy="1295400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9525">
            <a:solidFill>
              <a:srgbClr val="000066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Gives Opportunity</a:t>
            </a:r>
            <a:br>
              <a:rPr lang="en-US" altLang="en-US" sz="3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Worship God</a:t>
            </a:r>
          </a:p>
        </p:txBody>
      </p:sp>
    </p:spTree>
    <p:extLst>
      <p:ext uri="{BB962C8B-B14F-4D97-AF65-F5344CB8AC3E}">
        <p14:creationId xmlns="" xmlns:p14="http://schemas.microsoft.com/office/powerpoint/2010/main" val="268636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36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Forsaking assemblies: commit sin</a:t>
            </a:r>
            <a:r>
              <a:rPr lang="en-US" altLang="en-US" sz="3600" u="sng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endParaRPr lang="en-US" altLang="en-US" sz="3600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34844"/>
            <a:ext cx="8229600" cy="5486400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Neglect . . .</a:t>
            </a:r>
          </a:p>
          <a:p>
            <a:pPr marL="347663" indent="-347663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Assembly, Hb.10:25</a:t>
            </a:r>
          </a:p>
          <a:p>
            <a:pPr marL="347663" indent="-347663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Lord’s supper, Ac.20:7</a:t>
            </a:r>
          </a:p>
          <a:p>
            <a:pPr marL="347663" indent="-347663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Giving, 1 Co.16:2</a:t>
            </a:r>
          </a:p>
          <a:p>
            <a:pPr marL="347663" indent="-347663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Praying, Ac.2:42</a:t>
            </a:r>
          </a:p>
          <a:p>
            <a:pPr marL="347663" indent="-347663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Singing, Ep.5:19</a:t>
            </a:r>
          </a:p>
          <a:p>
            <a:pPr marL="690563" lvl="1" indent="-347663">
              <a:spcAft>
                <a:spcPts val="600"/>
              </a:spcAft>
            </a:pPr>
            <a:endParaRPr lang="en-US" altLang="en-US" b="1" dirty="0"/>
          </a:p>
        </p:txBody>
      </p:sp>
    </p:spTree>
    <p:extLst>
      <p:ext uri="{BB962C8B-B14F-4D97-AF65-F5344CB8AC3E}">
        <p14:creationId xmlns="" xmlns:p14="http://schemas.microsoft.com/office/powerpoint/2010/main" val="267199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36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Forsaking assemblies: commit sin</a:t>
            </a:r>
            <a:r>
              <a:rPr lang="en-US" altLang="en-US" sz="3600" u="sng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endParaRPr lang="en-US" altLang="en-US" sz="3600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34844"/>
            <a:ext cx="8229600" cy="5486400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James 4:17</a:t>
            </a:r>
          </a:p>
          <a:p>
            <a:pPr marL="514350" indent="-514350" eaLnBrk="1" hangingPunct="1">
              <a:lnSpc>
                <a:spcPct val="90000"/>
              </a:lnSpc>
              <a:spcAft>
                <a:spcPts val="900"/>
              </a:spcAft>
              <a:buAutoNum type="arabicPeriod"/>
            </a:pPr>
            <a:r>
              <a:rPr lang="en-US" alt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Hurts God – Lk.17</a:t>
            </a:r>
          </a:p>
          <a:p>
            <a:pPr marL="514350" indent="-514350" eaLnBrk="1" hangingPunct="1">
              <a:lnSpc>
                <a:spcPct val="90000"/>
              </a:lnSpc>
              <a:spcAft>
                <a:spcPts val="900"/>
              </a:spcAft>
              <a:buAutoNum type="arabicPeriod"/>
            </a:pPr>
            <a:r>
              <a:rPr lang="en-US" alt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Hurts church – Rv.3:15-17</a:t>
            </a:r>
          </a:p>
          <a:p>
            <a:pPr marL="514350" indent="-514350" eaLnBrk="1" hangingPunct="1">
              <a:lnSpc>
                <a:spcPct val="90000"/>
              </a:lnSpc>
              <a:spcAft>
                <a:spcPts val="600"/>
              </a:spcAft>
              <a:buAutoNum type="arabicPeriod"/>
            </a:pPr>
            <a:r>
              <a:rPr lang="en-US" alt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Hurts ‘me’ – Ps.73</a:t>
            </a:r>
          </a:p>
        </p:txBody>
      </p:sp>
      <p:sp>
        <p:nvSpPr>
          <p:cNvPr id="2" name="Rectangle 1"/>
          <p:cNvSpPr/>
          <p:nvPr/>
        </p:nvSpPr>
        <p:spPr>
          <a:xfrm>
            <a:off x="730845" y="3886200"/>
            <a:ext cx="7694598" cy="2133600"/>
          </a:xfrm>
          <a:prstGeom prst="rect">
            <a:avLst/>
          </a:prstGeo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u="sng" dirty="0">
                <a:solidFill>
                  <a:schemeClr val="tx1"/>
                </a:solidFill>
              </a:rPr>
              <a:t>Revelation 4:10-11</a:t>
            </a:r>
          </a:p>
          <a:p>
            <a:pPr algn="ctr"/>
            <a:r>
              <a:rPr lang="en-US" sz="3600" dirty="0">
                <a:solidFill>
                  <a:srgbClr val="000066"/>
                </a:solidFill>
              </a:rPr>
              <a:t>Heavenly behavior includes worship.</a:t>
            </a:r>
          </a:p>
          <a:p>
            <a:pPr algn="ctr"/>
            <a:r>
              <a:rPr lang="en-US" sz="3600" dirty="0">
                <a:solidFill>
                  <a:srgbClr val="000066"/>
                </a:solidFill>
              </a:rPr>
              <a:t>Will I fit in?   Am I preparing?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4"/>
          <p:cNvSpPr>
            <a:spLocks noChangeArrowheads="1"/>
          </p:cNvSpPr>
          <p:nvPr/>
        </p:nvSpPr>
        <p:spPr bwMode="auto">
          <a:xfrm>
            <a:off x="808704" y="533400"/>
            <a:ext cx="7543800" cy="533400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9525">
            <a:solidFill>
              <a:srgbClr val="000066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Increases Our Knowledge of Bible</a:t>
            </a: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808704" y="1905000"/>
            <a:ext cx="7543800" cy="1295400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9525">
            <a:solidFill>
              <a:srgbClr val="000066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We Are Provoked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823452" y="1219200"/>
            <a:ext cx="7543800" cy="533400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9525">
            <a:solidFill>
              <a:srgbClr val="000066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Gives Opportunity To Worship God</a:t>
            </a:r>
          </a:p>
        </p:txBody>
      </p:sp>
    </p:spTree>
    <p:extLst>
      <p:ext uri="{BB962C8B-B14F-4D97-AF65-F5344CB8AC3E}">
        <p14:creationId xmlns="" xmlns:p14="http://schemas.microsoft.com/office/powerpoint/2010/main" val="375584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1229</TotalTime>
  <Words>411</Words>
  <Application>Microsoft Office PowerPoint</Application>
  <PresentationFormat>On-screen Show (4:3)</PresentationFormat>
  <Paragraphs>84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2_Default Design</vt:lpstr>
      <vt:lpstr>Choices reveal priorities</vt:lpstr>
      <vt:lpstr>Values</vt:lpstr>
      <vt:lpstr>The Value Of Assembling</vt:lpstr>
      <vt:lpstr>Slide 4</vt:lpstr>
      <vt:lpstr>Slide 5</vt:lpstr>
      <vt:lpstr>Slide 6</vt:lpstr>
      <vt:lpstr>Forsaking assemblies: commit sins</vt:lpstr>
      <vt:lpstr>Forsaking assemblies: commit sins</vt:lpstr>
      <vt:lpstr>Slide 9</vt:lpstr>
      <vt:lpstr>Slide 10</vt:lpstr>
      <vt:lpstr>The encouragement of Hebrews 10</vt:lpstr>
      <vt:lpstr>Slide 12</vt:lpstr>
      <vt:lpstr>Enough time in sin! 1 Pt.4:3-4</vt:lpstr>
      <vt:lpstr>Psalm 42:1</vt:lpstr>
    </vt:vector>
  </TitlesOfParts>
  <Company>Catspaw Enterprises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Lee M. Tosti</dc:creator>
  <cp:lastModifiedBy>church of Christ</cp:lastModifiedBy>
  <cp:revision>81</cp:revision>
  <dcterms:created xsi:type="dcterms:W3CDTF">2010-11-04T19:10:12Z</dcterms:created>
  <dcterms:modified xsi:type="dcterms:W3CDTF">2016-06-26T16:30:57Z</dcterms:modified>
</cp:coreProperties>
</file>