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80" r:id="rId5"/>
    <p:sldId id="263" r:id="rId6"/>
    <p:sldId id="288" r:id="rId7"/>
    <p:sldId id="289" r:id="rId8"/>
    <p:sldId id="281" r:id="rId9"/>
    <p:sldId id="264" r:id="rId10"/>
    <p:sldId id="282" r:id="rId11"/>
    <p:sldId id="261" r:id="rId12"/>
    <p:sldId id="283" r:id="rId13"/>
    <p:sldId id="290" r:id="rId14"/>
    <p:sldId id="285" r:id="rId15"/>
    <p:sldId id="273" r:id="rId16"/>
    <p:sldId id="286" r:id="rId17"/>
    <p:sldId id="266" r:id="rId18"/>
    <p:sldId id="291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000066"/>
    <a:srgbClr val="FFFFFF"/>
    <a:srgbClr val="66FF33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3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2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9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7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6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5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3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7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50000"/>
            </a:schemeClr>
          </a:solidFill>
          <a:ln w="635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A Dream 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lstStyle/>
          <a:p>
            <a:r>
              <a:rPr lang="en-US" dirty="0"/>
              <a:t>Daniel 4</a:t>
            </a:r>
          </a:p>
        </p:txBody>
      </p:sp>
    </p:spTree>
    <p:extLst>
      <p:ext uri="{BB962C8B-B14F-4D97-AF65-F5344CB8AC3E}">
        <p14:creationId xmlns:p14="http://schemas.microsoft.com/office/powerpoint/2010/main" xmlns="" val="251649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228600" y="5334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Author (Nebuchadnezzar)</a:t>
            </a:r>
          </a:p>
        </p:txBody>
      </p:sp>
      <p:sp>
        <p:nvSpPr>
          <p:cNvPr id="3" name="Bevel 2"/>
          <p:cNvSpPr/>
          <p:nvPr/>
        </p:nvSpPr>
        <p:spPr>
          <a:xfrm>
            <a:off x="228600" y="2590800"/>
            <a:ext cx="8686800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Aim (the lesson, 17)</a:t>
            </a:r>
          </a:p>
        </p:txBody>
      </p:sp>
      <p:sp>
        <p:nvSpPr>
          <p:cNvPr id="4" name="Bevel 3"/>
          <p:cNvSpPr/>
          <p:nvPr/>
        </p:nvSpPr>
        <p:spPr>
          <a:xfrm>
            <a:off x="228600" y="12192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Account (no protection)</a:t>
            </a:r>
          </a:p>
        </p:txBody>
      </p:sp>
      <p:sp>
        <p:nvSpPr>
          <p:cNvPr id="6" name="Bevel 5"/>
          <p:cNvSpPr/>
          <p:nvPr/>
        </p:nvSpPr>
        <p:spPr>
          <a:xfrm>
            <a:off x="228600" y="19050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Anticipation (dream)</a:t>
            </a:r>
          </a:p>
        </p:txBody>
      </p:sp>
    </p:spTree>
    <p:extLst>
      <p:ext uri="{BB962C8B-B14F-4D97-AF65-F5344CB8AC3E}">
        <p14:creationId xmlns:p14="http://schemas.microsoft.com/office/powerpoint/2010/main" xmlns="" val="59950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172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Decree of Watcher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is </a:t>
            </a:r>
            <a:r>
              <a:rPr lang="en-US" b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really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charge?</a:t>
            </a:r>
          </a:p>
          <a:p>
            <a:pPr marL="457200" indent="-4572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High rules kingdoms of men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61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228600" y="5334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Author (Nebuchadnezzar)</a:t>
            </a:r>
          </a:p>
        </p:txBody>
      </p:sp>
      <p:sp>
        <p:nvSpPr>
          <p:cNvPr id="3" name="Bevel 2"/>
          <p:cNvSpPr/>
          <p:nvPr/>
        </p:nvSpPr>
        <p:spPr>
          <a:xfrm>
            <a:off x="228600" y="3276600"/>
            <a:ext cx="8686800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Analysis (interpretation)</a:t>
            </a:r>
          </a:p>
        </p:txBody>
      </p:sp>
      <p:sp>
        <p:nvSpPr>
          <p:cNvPr id="4" name="Bevel 3"/>
          <p:cNvSpPr/>
          <p:nvPr/>
        </p:nvSpPr>
        <p:spPr>
          <a:xfrm>
            <a:off x="228600" y="12192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Account (no protection)</a:t>
            </a:r>
          </a:p>
        </p:txBody>
      </p:sp>
      <p:sp>
        <p:nvSpPr>
          <p:cNvPr id="6" name="Bevel 5"/>
          <p:cNvSpPr/>
          <p:nvPr/>
        </p:nvSpPr>
        <p:spPr>
          <a:xfrm>
            <a:off x="228600" y="19050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Anticipation (dream)</a:t>
            </a:r>
          </a:p>
        </p:txBody>
      </p:sp>
      <p:sp>
        <p:nvSpPr>
          <p:cNvPr id="7" name="Bevel 6"/>
          <p:cNvSpPr/>
          <p:nvPr/>
        </p:nvSpPr>
        <p:spPr>
          <a:xfrm>
            <a:off x="228600" y="25908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Aim (the lesson, 17)</a:t>
            </a:r>
          </a:p>
        </p:txBody>
      </p:sp>
    </p:spTree>
    <p:extLst>
      <p:ext uri="{BB962C8B-B14F-4D97-AF65-F5344CB8AC3E}">
        <p14:creationId xmlns:p14="http://schemas.microsoft.com/office/powerpoint/2010/main" xmlns="" val="536954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172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news and bad news</a:t>
            </a:r>
          </a:p>
          <a:p>
            <a:pPr marL="457200" indent="-457200" algn="l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18-19, Daniel is reluctant</a:t>
            </a:r>
          </a:p>
          <a:p>
            <a:pPr marL="457200" indent="-457200" algn="l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20-22 – ‘you are the tree’</a:t>
            </a:r>
          </a:p>
          <a:p>
            <a:pPr marL="914400" lvl="1" indent="-4572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ruler, 23-25</a:t>
            </a:r>
          </a:p>
          <a:p>
            <a:pPr marL="914400" lvl="1" indent="-4572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Stump, 26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Perhaps… 27.    Jer.18;  Jon.3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48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228600" y="5334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Author (Nebuchadnezzar)</a:t>
            </a:r>
          </a:p>
        </p:txBody>
      </p:sp>
      <p:sp>
        <p:nvSpPr>
          <p:cNvPr id="3" name="Bevel 2"/>
          <p:cNvSpPr/>
          <p:nvPr/>
        </p:nvSpPr>
        <p:spPr>
          <a:xfrm>
            <a:off x="228600" y="3962400"/>
            <a:ext cx="8686800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Accomplishment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(28-37)</a:t>
            </a:r>
          </a:p>
        </p:txBody>
      </p:sp>
      <p:sp>
        <p:nvSpPr>
          <p:cNvPr id="4" name="Bevel 3"/>
          <p:cNvSpPr/>
          <p:nvPr/>
        </p:nvSpPr>
        <p:spPr>
          <a:xfrm>
            <a:off x="228600" y="12192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Account (no protection)</a:t>
            </a:r>
          </a:p>
        </p:txBody>
      </p:sp>
      <p:sp>
        <p:nvSpPr>
          <p:cNvPr id="6" name="Bevel 5"/>
          <p:cNvSpPr/>
          <p:nvPr/>
        </p:nvSpPr>
        <p:spPr>
          <a:xfrm>
            <a:off x="228600" y="19050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Anticipation (dream)</a:t>
            </a:r>
          </a:p>
        </p:txBody>
      </p:sp>
      <p:sp>
        <p:nvSpPr>
          <p:cNvPr id="7" name="Bevel 6"/>
          <p:cNvSpPr/>
          <p:nvPr/>
        </p:nvSpPr>
        <p:spPr>
          <a:xfrm>
            <a:off x="228600" y="25908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Aim (the lesson, 17)</a:t>
            </a:r>
          </a:p>
        </p:txBody>
      </p:sp>
      <p:sp>
        <p:nvSpPr>
          <p:cNvPr id="8" name="Bevel 7"/>
          <p:cNvSpPr/>
          <p:nvPr/>
        </p:nvSpPr>
        <p:spPr>
          <a:xfrm>
            <a:off x="228600" y="32766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Analysis (interpretation)</a:t>
            </a:r>
          </a:p>
        </p:txBody>
      </p:sp>
    </p:spTree>
    <p:extLst>
      <p:ext uri="{BB962C8B-B14F-4D97-AF65-F5344CB8AC3E}">
        <p14:creationId xmlns:p14="http://schemas.microsoft.com/office/powerpoint/2010/main" xmlns="" val="3127511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8903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All happened as Daniel prophesied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406400" indent="-406400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28-29, twelve months later</a:t>
            </a:r>
          </a:p>
          <a:p>
            <a:pPr marL="406400" indent="-406400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30, pride (Pr.16:18): “I” built . . .</a:t>
            </a:r>
          </a:p>
          <a:p>
            <a:pPr marL="406400" indent="-406400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31, my mouth – another ‘mouth’  </a:t>
            </a:r>
          </a:p>
          <a:p>
            <a:pPr marL="406400" indent="-40640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32-33, till you learn your lesson… </a:t>
            </a:r>
          </a:p>
          <a:p>
            <a:pPr marL="0" lvl="1" indent="0">
              <a:buNone/>
            </a:pPr>
            <a:endParaRPr lang="en-US" sz="3600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242458" y="4267200"/>
            <a:ext cx="4648200" cy="838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Dn.2:38 reversed</a:t>
            </a:r>
          </a:p>
        </p:txBody>
      </p:sp>
    </p:spTree>
    <p:extLst>
      <p:ext uri="{BB962C8B-B14F-4D97-AF65-F5344CB8AC3E}">
        <p14:creationId xmlns:p14="http://schemas.microsoft.com/office/powerpoint/2010/main" xmlns="" val="230709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8903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 lesson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406400" indent="-40640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34-35,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right mind – praises God</a:t>
            </a:r>
          </a:p>
          <a:p>
            <a:pPr marL="406400" indent="-406400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6400" indent="-406400"/>
            <a:endParaRPr lang="en-US" b="1" dirty="0">
              <a:solidFill>
                <a:schemeClr val="bg1"/>
              </a:solidFill>
            </a:endParaRPr>
          </a:p>
          <a:p>
            <a:pPr marL="406400" indent="-40640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36, restored to position and honor</a:t>
            </a:r>
          </a:p>
          <a:p>
            <a:pPr marL="406400" indent="-40640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37, credit / honor to Whom due . . 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Nebuchadnezzar is Exhibit A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buNone/>
            </a:pPr>
            <a:endParaRPr lang="en-US" sz="3600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95400" y="1981200"/>
            <a:ext cx="6553200" cy="838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contrast, we are nothing</a:t>
            </a:r>
          </a:p>
        </p:txBody>
      </p:sp>
    </p:spTree>
    <p:extLst>
      <p:ext uri="{BB962C8B-B14F-4D97-AF65-F5344CB8AC3E}">
        <p14:creationId xmlns:p14="http://schemas.microsoft.com/office/powerpoint/2010/main" xmlns="" val="54339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Lessons for us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Power is God’s alone, 3.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Pride lifts up to bring down, 4. 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Prepare for payday, 27.</a:t>
            </a:r>
          </a:p>
        </p:txBody>
      </p:sp>
    </p:spTree>
    <p:extLst>
      <p:ext uri="{BB962C8B-B14F-4D97-AF65-F5344CB8AC3E}">
        <p14:creationId xmlns:p14="http://schemas.microsoft.com/office/powerpoint/2010/main" xmlns="" val="398953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How to Prepare for Payday? (27)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Stop!   Ja.4:8-10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Start!  Ja.2:23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Show!  Ja.2:13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105400" y="1295400"/>
            <a:ext cx="3657600" cy="4114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has given us everything we need,</a:t>
            </a:r>
            <a:br>
              <a:rPr kumimoji="0" lang="en-US" sz="32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i="0" u="none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Pt.1:3 – 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baseline="0" dirty="0"/>
              <a:t>1. </a:t>
            </a:r>
            <a:r>
              <a:rPr lang="en-US" sz="3200" b="1" baseline="0" dirty="0">
                <a:solidFill>
                  <a:schemeClr val="accent2">
                    <a:lumMod val="50000"/>
                  </a:schemeClr>
                </a:solidFill>
              </a:rPr>
              <a:t>Scripture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dirty="0">
                <a:ln>
                  <a:noFill/>
                </a:ln>
                <a:effectLst/>
                <a:latin typeface="Arial" charset="0"/>
              </a:rPr>
              <a:t>2. </a:t>
            </a:r>
            <a:r>
              <a:rPr kumimoji="0" lang="en-US" sz="3200" b="1" i="0" u="none" strike="noStrike" cap="none" normalizeH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charset="0"/>
              </a:rPr>
              <a:t>Prayer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baseline="0" dirty="0"/>
              <a:t>3. </a:t>
            </a:r>
            <a:r>
              <a:rPr lang="en-US" sz="3200" b="1" baseline="0" dirty="0">
                <a:solidFill>
                  <a:schemeClr val="accent2">
                    <a:lumMod val="50000"/>
                  </a:schemeClr>
                </a:solidFill>
              </a:rPr>
              <a:t>Church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/>
              <a:t>4.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Blessings</a:t>
            </a:r>
            <a:endParaRPr lang="en-US" sz="3200" b="1" baseline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4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Lessons for us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Power is God’s alone, 3.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Pride lifts up to bring down, 4. 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Prepare for payday, 27.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Proper priorities, 32.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Pity of God, 34.</a:t>
            </a:r>
          </a:p>
        </p:txBody>
      </p:sp>
    </p:spTree>
    <p:extLst>
      <p:ext uri="{BB962C8B-B14F-4D97-AF65-F5344CB8AC3E}">
        <p14:creationId xmlns:p14="http://schemas.microsoft.com/office/powerpoint/2010/main" xmlns="" val="23287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228600" y="685800"/>
            <a:ext cx="8686800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Author (Nebuchadnezzar)</a:t>
            </a:r>
          </a:p>
        </p:txBody>
      </p:sp>
    </p:spTree>
    <p:extLst>
      <p:ext uri="{BB962C8B-B14F-4D97-AF65-F5344CB8AC3E}">
        <p14:creationId xmlns:p14="http://schemas.microsoft.com/office/powerpoint/2010/main" xmlns="" val="18592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Babylon: world empire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peace…multiplied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 Pt.1:2)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–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Nebu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– audience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(Hb.1:1)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unbeliever of sorts…a new man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about God – Theology  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00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228600" y="5334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Author (Nebuchadnezzar)</a:t>
            </a:r>
          </a:p>
        </p:txBody>
      </p:sp>
      <p:sp>
        <p:nvSpPr>
          <p:cNvPr id="3" name="Bevel 2"/>
          <p:cNvSpPr/>
          <p:nvPr/>
        </p:nvSpPr>
        <p:spPr>
          <a:xfrm>
            <a:off x="228600" y="1219200"/>
            <a:ext cx="8686800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Account (no protection)</a:t>
            </a:r>
          </a:p>
        </p:txBody>
      </p:sp>
    </p:spTree>
    <p:extLst>
      <p:ext uri="{BB962C8B-B14F-4D97-AF65-F5344CB8AC3E}">
        <p14:creationId xmlns:p14="http://schemas.microsoft.com/office/powerpoint/2010/main" xmlns="" val="305732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Good time to panic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304"/>
            <a:ext cx="8229600" cy="48768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4-5, in bed; prospering; forgot God</a:t>
            </a:r>
          </a:p>
          <a:p>
            <a:pPr>
              <a:spcAft>
                <a:spcPts val="4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4-5, night terror</a:t>
            </a:r>
          </a:p>
          <a:p>
            <a:pPr marL="914400" lvl="1" indent="-457200">
              <a:spcAft>
                <a:spcPts val="4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Sennacherib, 2 K. 19:…35-37 </a:t>
            </a:r>
          </a:p>
          <a:p>
            <a:pPr marL="914400" lvl="1" indent="-457200">
              <a:spcAft>
                <a:spcPts val="4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Xerxes, Est.2:21-23</a:t>
            </a:r>
          </a:p>
          <a:p>
            <a:pPr marL="914400" lvl="1" indent="-457200">
              <a:spcAft>
                <a:spcPts val="4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Solomon, Ec.1-2</a:t>
            </a:r>
          </a:p>
          <a:p>
            <a:pPr marL="914400" lvl="1" indent="-457200">
              <a:spcAft>
                <a:spcPts val="4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Herod Great, fearful; haunted</a:t>
            </a:r>
          </a:p>
          <a:p>
            <a:pPr marL="914400" lvl="1" indent="-457200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Nebuchadnezzar – a dream??</a:t>
            </a:r>
          </a:p>
        </p:txBody>
      </p:sp>
    </p:spTree>
    <p:extLst>
      <p:ext uri="{BB962C8B-B14F-4D97-AF65-F5344CB8AC3E}">
        <p14:creationId xmlns:p14="http://schemas.microsoft.com/office/powerpoint/2010/main" xmlns="" val="381882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Nebuchadnezzar could lose all in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304"/>
            <a:ext cx="8229600" cy="4525963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Foreign attack.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Cyrus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Dementia.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Sickness. 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 tragedy.    1 K.14.  Ex.12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Assassination. 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Natural death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(605-562 B.C.)   Ac.12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Ph.4:6-7</a:t>
            </a:r>
          </a:p>
          <a:p>
            <a:pPr marL="0" indent="0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10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Choosing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8304"/>
            <a:ext cx="8534400" cy="5134896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4-5, in bed; prospering; forgot God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4-5, night terror</a:t>
            </a:r>
          </a:p>
          <a:p>
            <a:pPr>
              <a:spcAft>
                <a:spcPts val="3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6-7, good help is hard to find</a:t>
            </a:r>
          </a:p>
          <a:p>
            <a:pPr lvl="1">
              <a:spcAft>
                <a:spcPts val="4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if they explain dream, news is bad</a:t>
            </a:r>
          </a:p>
          <a:p>
            <a:pPr>
              <a:spcAft>
                <a:spcPts val="4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8, Daniel: pointed foreign kings to God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9, Nebuchadnezzar knew Daniel…</a:t>
            </a:r>
          </a:p>
          <a:p>
            <a:pPr lvl="1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181600"/>
            <a:ext cx="7467600" cy="1371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Everything Nebuchadnezzar knows of God</a:t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he learned from young men</a:t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with consistent convictions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11256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228600" y="5334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Author (Nebuchadnezzar)</a:t>
            </a:r>
          </a:p>
        </p:txBody>
      </p:sp>
      <p:sp>
        <p:nvSpPr>
          <p:cNvPr id="3" name="Bevel 2"/>
          <p:cNvSpPr/>
          <p:nvPr/>
        </p:nvSpPr>
        <p:spPr>
          <a:xfrm>
            <a:off x="228600" y="1905000"/>
            <a:ext cx="8686800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Anticipation (dream…)</a:t>
            </a:r>
          </a:p>
        </p:txBody>
      </p:sp>
      <p:sp>
        <p:nvSpPr>
          <p:cNvPr id="4" name="Bevel 3"/>
          <p:cNvSpPr/>
          <p:nvPr/>
        </p:nvSpPr>
        <p:spPr>
          <a:xfrm>
            <a:off x="228600" y="1219200"/>
            <a:ext cx="8686800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Account (no protection)</a:t>
            </a:r>
          </a:p>
        </p:txBody>
      </p:sp>
    </p:spTree>
    <p:extLst>
      <p:ext uri="{BB962C8B-B14F-4D97-AF65-F5344CB8AC3E}">
        <p14:creationId xmlns:p14="http://schemas.microsoft.com/office/powerpoint/2010/main" xmlns="" val="417195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tree, the shout, the stump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10-12, high tree . . .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13-14, Watcher: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cut it down!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Ezk.26:8-9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15-16, stump; dew; with beasts (5:21)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86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576</Words>
  <Application>Microsoft Office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2_Default Design</vt:lpstr>
      <vt:lpstr>A Dream King</vt:lpstr>
      <vt:lpstr>Slide 2</vt:lpstr>
      <vt:lpstr>God</vt:lpstr>
      <vt:lpstr>Slide 4</vt:lpstr>
      <vt:lpstr>Good time to panic</vt:lpstr>
      <vt:lpstr>Nebuchadnezzar could lose all in . . .</vt:lpstr>
      <vt:lpstr>Choosing your information</vt:lpstr>
      <vt:lpstr>Slide 8</vt:lpstr>
      <vt:lpstr>The tree, the shout, the stump</vt:lpstr>
      <vt:lpstr>Slide 10</vt:lpstr>
      <vt:lpstr>                </vt:lpstr>
      <vt:lpstr>Slide 12</vt:lpstr>
      <vt:lpstr>                </vt:lpstr>
      <vt:lpstr>Slide 14</vt:lpstr>
      <vt:lpstr>All happened as Daniel prophesied</vt:lpstr>
      <vt:lpstr>A lesson learned</vt:lpstr>
      <vt:lpstr>                </vt:lpstr>
      <vt:lpstr>                </vt:lpstr>
      <vt:lpstr>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Owner</dc:creator>
  <cp:lastModifiedBy>church of Christ</cp:lastModifiedBy>
  <cp:revision>100</cp:revision>
  <dcterms:created xsi:type="dcterms:W3CDTF">2016-03-24T21:17:00Z</dcterms:created>
  <dcterms:modified xsi:type="dcterms:W3CDTF">2016-07-18T00:14:02Z</dcterms:modified>
</cp:coreProperties>
</file>