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0" r:id="rId2"/>
    <p:sldId id="316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281" r:id="rId11"/>
    <p:sldId id="315" r:id="rId12"/>
    <p:sldId id="339" r:id="rId13"/>
    <p:sldId id="340" r:id="rId14"/>
    <p:sldId id="341" r:id="rId15"/>
    <p:sldId id="321" r:id="rId16"/>
    <p:sldId id="342" r:id="rId17"/>
    <p:sldId id="343" r:id="rId18"/>
    <p:sldId id="299" r:id="rId19"/>
    <p:sldId id="344" r:id="rId20"/>
    <p:sldId id="345" r:id="rId21"/>
    <p:sldId id="28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000066"/>
    <a:srgbClr val="003300"/>
    <a:srgbClr val="333333"/>
    <a:srgbClr val="FFFF99"/>
    <a:srgbClr val="292929"/>
    <a:srgbClr val="4D4D4D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89" d="100"/>
          <a:sy n="89" d="100"/>
        </p:scale>
        <p:origin x="10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49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48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842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83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92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437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3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32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25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000251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r>
              <a:rPr lang="en-US" sz="4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Dinner, The Sinner, And The Soul Winner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Luke 7:36-50</a:t>
            </a:r>
          </a:p>
        </p:txBody>
      </p:sp>
    </p:spTree>
    <p:extLst>
      <p:ext uri="{BB962C8B-B14F-4D97-AF65-F5344CB8AC3E}">
        <p14:creationId xmlns:p14="http://schemas.microsoft.com/office/powerpoint/2010/main" val="1123164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1066800"/>
            <a:ext cx="8229600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Some Are Like The Woman</a:t>
            </a:r>
          </a:p>
        </p:txBody>
      </p:sp>
    </p:spTree>
    <p:extLst>
      <p:ext uri="{BB962C8B-B14F-4D97-AF65-F5344CB8AC3E}">
        <p14:creationId xmlns:p14="http://schemas.microsoft.com/office/powerpoint/2010/main" val="1885258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 with eternal debt</a:t>
            </a: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519113" indent="-519113">
              <a:spcAft>
                <a:spcPts val="600"/>
              </a:spcAft>
              <a:buBlip>
                <a:blip r:embed="rId2"/>
              </a:buBlip>
            </a:pPr>
            <a:r>
              <a:rPr lang="en-US" alt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Takes only one sin</a:t>
            </a:r>
          </a:p>
          <a:p>
            <a:pPr marL="519113" indent="-519113">
              <a:spcAft>
                <a:spcPts val="600"/>
              </a:spcAft>
              <a:buBlip>
                <a:blip r:embed="rId2"/>
              </a:buBlip>
            </a:pPr>
            <a:r>
              <a:rPr lang="en-US" alt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Cross suggests horror of sin</a:t>
            </a:r>
          </a:p>
          <a:p>
            <a:pPr marL="857250" lvl="1" indent="-457200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alt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are debtors, Mt.6:12</a:t>
            </a:r>
          </a:p>
          <a:p>
            <a:pPr marL="857250" lvl="1" indent="-457200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are unable to pay, Mt.18</a:t>
            </a:r>
          </a:p>
          <a:p>
            <a:pPr marL="85725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need forgiveness, Mt.18 </a:t>
            </a:r>
          </a:p>
        </p:txBody>
      </p:sp>
    </p:spTree>
    <p:extLst>
      <p:ext uri="{BB962C8B-B14F-4D97-AF65-F5344CB8AC3E}">
        <p14:creationId xmlns:p14="http://schemas.microsoft.com/office/powerpoint/2010/main" val="106111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161"/>
            <a:ext cx="8229600" cy="172243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Sinner with eternal debt.</a:t>
            </a:r>
            <a:b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sinners are deeper in debt than others</a:t>
            </a: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Romans 2:5,</a:t>
            </a:r>
            <a:r>
              <a:rPr lang="en-US" alt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‘treasury’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Thes.2:15-16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Fill up to the full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(Gn.15)</a:t>
            </a:r>
          </a:p>
        </p:txBody>
      </p:sp>
    </p:spTree>
    <p:extLst>
      <p:ext uri="{BB962C8B-B14F-4D97-AF65-F5344CB8AC3E}">
        <p14:creationId xmlns:p14="http://schemas.microsoft.com/office/powerpoint/2010/main" val="344290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905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Sinner with eternal debt.</a:t>
            </a:r>
            <a:b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Some sinners are deeper in debt than others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show thanks for salvation, give best to Savior</a:t>
            </a: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Cor.15:9-10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Jn.4:19</a:t>
            </a:r>
            <a:endParaRPr lang="en-US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91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1066800"/>
            <a:ext cx="8229600" cy="457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Some Are Like The Woman</a:t>
            </a:r>
          </a:p>
        </p:txBody>
      </p:sp>
      <p:sp>
        <p:nvSpPr>
          <p:cNvPr id="3" name="Rounded Rectangle 1"/>
          <p:cNvSpPr/>
          <p:nvPr/>
        </p:nvSpPr>
        <p:spPr>
          <a:xfrm>
            <a:off x="457200" y="1676400"/>
            <a:ext cx="8229600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Some Are Like Simon</a:t>
            </a:r>
          </a:p>
        </p:txBody>
      </p:sp>
    </p:spTree>
    <p:extLst>
      <p:ext uri="{BB962C8B-B14F-4D97-AF65-F5344CB8AC3E}">
        <p14:creationId xmlns:p14="http://schemas.microsoft.com/office/powerpoint/2010/main" val="1965609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Spiritual giant; deep disdain</a:t>
            </a:r>
            <a:br>
              <a:rPr lang="en-US" altLang="en-US" sz="3600" b="1" dirty="0">
                <a:solidFill>
                  <a:schemeClr val="bg1"/>
                </a:solidFill>
              </a:rPr>
            </a:br>
            <a:r>
              <a:rPr lang="en-US" altLang="en-US" sz="3600" b="1" dirty="0">
                <a:solidFill>
                  <a:schemeClr val="bg1"/>
                </a:solidFill>
              </a:rPr>
              <a:t>for others – even Jesus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17638"/>
            <a:ext cx="8229600" cy="50593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mercy, no compassion.   15:28…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 who need most mercy often refuse it to others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appreciate forgiveness; gives no joyful service</a:t>
            </a:r>
          </a:p>
        </p:txBody>
      </p:sp>
    </p:spTree>
    <p:extLst>
      <p:ext uri="{BB962C8B-B14F-4D97-AF65-F5344CB8AC3E}">
        <p14:creationId xmlns:p14="http://schemas.microsoft.com/office/powerpoint/2010/main" val="1157621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>
                <a:solidFill>
                  <a:schemeClr val="bg1"/>
                </a:solidFill>
              </a:rPr>
              <a:t>Simon did not know . . 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17638"/>
            <a:ext cx="8229600" cy="5059362"/>
          </a:xfrm>
          <a:prstGeom prst="rect">
            <a:avLst/>
          </a:prstGeom>
          <a:solidFill>
            <a:schemeClr val="bg1"/>
          </a:solidFill>
          <a:ln w="317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Woman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saved her; Simon condemns her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if Simon had truly known Him, would have fallen at His feet . . 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Himself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Simon is in clutches of Serpent</a:t>
            </a:r>
          </a:p>
        </p:txBody>
      </p:sp>
    </p:spTree>
    <p:extLst>
      <p:ext uri="{BB962C8B-B14F-4D97-AF65-F5344CB8AC3E}">
        <p14:creationId xmlns:p14="http://schemas.microsoft.com/office/powerpoint/2010/main" val="39287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1066800"/>
            <a:ext cx="8229600" cy="457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Some Are Like The Woman</a:t>
            </a:r>
          </a:p>
        </p:txBody>
      </p:sp>
      <p:sp>
        <p:nvSpPr>
          <p:cNvPr id="3" name="Rounded Rectangle 1"/>
          <p:cNvSpPr/>
          <p:nvPr/>
        </p:nvSpPr>
        <p:spPr>
          <a:xfrm>
            <a:off x="457200" y="2286000"/>
            <a:ext cx="8229600" cy="1219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Some Are Like Jesus</a:t>
            </a:r>
          </a:p>
        </p:txBody>
      </p:sp>
      <p:sp>
        <p:nvSpPr>
          <p:cNvPr id="4" name="Rounded Rectangle 1"/>
          <p:cNvSpPr/>
          <p:nvPr/>
        </p:nvSpPr>
        <p:spPr>
          <a:xfrm>
            <a:off x="457200" y="1676400"/>
            <a:ext cx="8229600" cy="4572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Some Are Like Simon</a:t>
            </a:r>
          </a:p>
        </p:txBody>
      </p:sp>
    </p:spTree>
    <p:extLst>
      <p:ext uri="{BB962C8B-B14F-4D97-AF65-F5344CB8AC3E}">
        <p14:creationId xmlns:p14="http://schemas.microsoft.com/office/powerpoint/2010/main" val="1430546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Simon saw a sinner; Jesus sees…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0668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14852" cy="5503608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 defTabSz="633413">
              <a:spcAft>
                <a:spcPts val="500"/>
              </a:spcAft>
            </a:pPr>
            <a:r>
              <a:rPr lang="en-US" sz="3200" dirty="0">
                <a:solidFill>
                  <a:srgbClr val="000066"/>
                </a:solidFill>
              </a:rPr>
              <a:t>	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Courage</a:t>
            </a:r>
          </a:p>
          <a:p>
            <a:pPr marL="0" lvl="2" defTabSz="633413">
              <a:spcAft>
                <a:spcPts val="500"/>
              </a:spcAft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Humility	</a:t>
            </a:r>
          </a:p>
          <a:p>
            <a:pPr marL="0" lvl="2" defTabSz="633413">
              <a:spcAft>
                <a:spcPts val="500"/>
              </a:spcAft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Thanksgiving	</a:t>
            </a:r>
          </a:p>
          <a:p>
            <a:pPr marL="0" lvl="2" defTabSz="633413">
              <a:spcAft>
                <a:spcPts val="500"/>
              </a:spcAft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Repentance</a:t>
            </a:r>
          </a:p>
          <a:p>
            <a:pPr marL="0" lvl="2" defTabSz="633413">
              <a:spcAft>
                <a:spcPts val="500"/>
              </a:spcAft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Love</a:t>
            </a:r>
          </a:p>
          <a:p>
            <a:pPr marL="0" lvl="2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19600" y="1066800"/>
            <a:ext cx="3962400" cy="27432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3200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</a:t>
            </a:r>
            <a:r>
              <a:rPr lang="en-US" sz="3200" dirty="0">
                <a:solidFill>
                  <a:schemeClr val="tx1"/>
                </a:solidFill>
              </a:rPr>
              <a:t>, 2 Sm.12:1-7</a:t>
            </a:r>
          </a:p>
          <a:p>
            <a:pPr algn="ctr">
              <a:spcAft>
                <a:spcPts val="1200"/>
              </a:spcAft>
            </a:pPr>
            <a:r>
              <a:rPr lang="en-US" sz="3200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Peter</a:t>
            </a:r>
            <a:r>
              <a:rPr lang="en-US" sz="3200" dirty="0">
                <a:solidFill>
                  <a:schemeClr val="tx1"/>
                </a:solidFill>
              </a:rPr>
              <a:t>, Mk.14:26-31</a:t>
            </a:r>
          </a:p>
          <a:p>
            <a:pPr algn="ctr"/>
            <a:r>
              <a:rPr lang="en-US" sz="3200" baseline="30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RYR</a:t>
            </a:r>
            <a:r>
              <a:rPr lang="en-US" sz="3200" dirty="0">
                <a:solidFill>
                  <a:schemeClr val="tx1"/>
                </a:solidFill>
              </a:rPr>
              <a:t>, Lk.18</a:t>
            </a:r>
          </a:p>
        </p:txBody>
      </p:sp>
    </p:spTree>
    <p:extLst>
      <p:ext uri="{BB962C8B-B14F-4D97-AF65-F5344CB8AC3E}">
        <p14:creationId xmlns:p14="http://schemas.microsoft.com/office/powerpoint/2010/main" val="24312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Simon saw a sinner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 did not excuse her sins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0668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066800"/>
            <a:ext cx="8214852" cy="5503608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>
              <a:spcAft>
                <a:spcPts val="1200"/>
              </a:spcAft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preach a counterfeit –</a:t>
            </a:r>
          </a:p>
          <a:p>
            <a:pPr marL="0" lvl="2" defTabSz="574675">
              <a:spcAft>
                <a:spcPts val="1200"/>
              </a:spcAft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Cor.11:4</a:t>
            </a:r>
          </a:p>
          <a:p>
            <a:pPr marL="0" lvl="2" defTabSz="574675">
              <a:spcAft>
                <a:spcPts val="500"/>
              </a:spcAft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Sm.12:13  /  13</a:t>
            </a:r>
          </a:p>
          <a:p>
            <a:pPr marL="0" lvl="2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1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36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19200"/>
            <a:ext cx="82296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mention of time / place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Connected to preceding context</a:t>
            </a: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30:</a:t>
            </a:r>
            <a:r>
              <a:rPr 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smug Pharisees	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34:</a:t>
            </a:r>
            <a:r>
              <a:rPr 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sinners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Simon</a:t>
            </a: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– why invite Jesus? (Pharisees usually unfriendly to Him</a:t>
            </a:r>
            <a:r>
              <a:rPr lang="en-US" sz="330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.)   </a:t>
            </a:r>
            <a:r>
              <a:rPr lang="en-US" sz="340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36-39</a:t>
            </a: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3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Jesus</a:t>
            </a:r>
            <a:r>
              <a:rPr lang="en-US" sz="33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– did not make enemies of opponents</a:t>
            </a:r>
            <a:endParaRPr lang="en-US" sz="33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92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Simon saw a sinner</a:t>
            </a:r>
            <a:b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 did not excuse her sins</a:t>
            </a:r>
            <a:b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Seek and save the lost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19200"/>
            <a:ext cx="8244348" cy="5105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251156"/>
            <a:ext cx="8214852" cy="5198808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lvl="2">
              <a:spcAft>
                <a:spcPts val="1200"/>
              </a:spcAft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praised the most notorious woman in town (?)</a:t>
            </a:r>
          </a:p>
          <a:p>
            <a:pPr marL="0" lvl="2">
              <a:spcAft>
                <a:spcPts val="1200"/>
              </a:spcAft>
            </a:pP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Lk.19:10, 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home with most </a:t>
            </a:r>
            <a:r>
              <a:rPr lang="en-US" sz="3200" dirty="0" err="1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unpop-ular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 in town (?)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lvl="2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0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0311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37-38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19200"/>
            <a:ext cx="82296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Notorious woman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Alabaster jar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Uninvited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Pharisees’ house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(Jn.8)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Costly gift . . . tears</a:t>
            </a:r>
          </a:p>
        </p:txBody>
      </p:sp>
    </p:spTree>
    <p:extLst>
      <p:ext uri="{BB962C8B-B14F-4D97-AF65-F5344CB8AC3E}">
        <p14:creationId xmlns:p14="http://schemas.microsoft.com/office/powerpoint/2010/main" val="80118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19200"/>
            <a:ext cx="8229600" cy="5029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Two things bother Simon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Woman’s boldness – Lord’s tolerance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‘This’ - contempt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must not be prophet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(16-17)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Everyone knew her sins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“What if she bought perfume with immoral earnings?”  </a:t>
            </a:r>
          </a:p>
        </p:txBody>
      </p:sp>
    </p:spTree>
    <p:extLst>
      <p:ext uri="{BB962C8B-B14F-4D97-AF65-F5344CB8AC3E}">
        <p14:creationId xmlns:p14="http://schemas.microsoft.com/office/powerpoint/2010/main" val="396332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40-42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‘Answered’ – heard Pharisee thinking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Denarius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(Mt.20:2)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500 days vs 50 days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answers Simon’s</a:t>
            </a:r>
            <a:b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thoughts</a:t>
            </a: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 Co.2:11)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397897" y="4419600"/>
            <a:ext cx="6360495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is Simon’s Guest,</a:t>
            </a:r>
            <a:b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the woman’s Savior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7400" y="1890252"/>
            <a:ext cx="2133600" cy="1676400"/>
          </a:xfrm>
          <a:prstGeom prst="rect">
            <a:avLst/>
          </a:prstGeom>
          <a:noFill/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3200" dirty="0">
                <a:solidFill>
                  <a:srgbClr val="800000"/>
                </a:solidFill>
              </a:rPr>
              <a:t>Owed </a:t>
            </a:r>
            <a:r>
              <a:rPr lang="en-US" sz="3200" dirty="0">
                <a:solidFill>
                  <a:schemeClr val="tx1"/>
                </a:solidFill>
              </a:rPr>
              <a:t>500</a:t>
            </a:r>
          </a:p>
          <a:p>
            <a:pPr algn="r"/>
            <a:r>
              <a:rPr lang="en-US" sz="3200" dirty="0">
                <a:solidFill>
                  <a:srgbClr val="800000"/>
                </a:solidFill>
              </a:rPr>
              <a:t>Owed </a:t>
            </a:r>
            <a:r>
              <a:rPr lang="en-US" sz="3200" dirty="0">
                <a:solidFill>
                  <a:schemeClr val="tx1"/>
                </a:solidFill>
              </a:rPr>
              <a:t>50</a:t>
            </a:r>
          </a:p>
          <a:p>
            <a:pPr algn="r"/>
            <a:r>
              <a:rPr lang="en-US" sz="3200" dirty="0">
                <a:solidFill>
                  <a:srgbClr val="800000"/>
                </a:solidFill>
              </a:rPr>
              <a:t>Ability </a:t>
            </a:r>
            <a:r>
              <a:rPr lang="en-US" sz="3200" dirty="0">
                <a:solidFill>
                  <a:schemeClr val="tx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99214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52" y="1219200"/>
            <a:ext cx="822960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Simon understood money</a:t>
            </a:r>
          </a:p>
          <a:p>
            <a:pPr marL="0" indent="0" defTabSz="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653844" y="1981200"/>
            <a:ext cx="7848600" cy="1295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 defTabSz="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love follows great forgiveness.</a:t>
            </a:r>
          </a:p>
          <a:p>
            <a:pPr marL="0" indent="0" algn="ctr" defTabSz="3397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Little love follows little forgiveness.</a:t>
            </a:r>
          </a:p>
        </p:txBody>
      </p:sp>
    </p:spTree>
    <p:extLst>
      <p:ext uri="{BB962C8B-B14F-4D97-AF65-F5344CB8AC3E}">
        <p14:creationId xmlns:p14="http://schemas.microsoft.com/office/powerpoint/2010/main" val="183920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44-47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96748" cy="5029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exposes Simon’s shameful neglect (common acts of hospitality)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Woman provided what Simon neglected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 –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tears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Kiss –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feet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Oil – </a:t>
            </a: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precious perfume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(Jn.12:3)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follows forgiveness (41-42)</a:t>
            </a:r>
          </a:p>
        </p:txBody>
      </p:sp>
    </p:spTree>
    <p:extLst>
      <p:ext uri="{BB962C8B-B14F-4D97-AF65-F5344CB8AC3E}">
        <p14:creationId xmlns:p14="http://schemas.microsoft.com/office/powerpoint/2010/main" val="30503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48-49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96748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Announcement: woman was forgiven (past act, abiding results)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Present condition: saved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Reaction as in Lk.5:21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96748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Instead of worrying about Pharisees, Jesus focuses on the woman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6185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1410</TotalTime>
  <Words>409</Words>
  <Application>Microsoft Office PowerPoint</Application>
  <PresentationFormat>On-screen Show (4:3)</PresentationFormat>
  <Paragraphs>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Courier New</vt:lpstr>
      <vt:lpstr>Times New Roman</vt:lpstr>
      <vt:lpstr>Verdana</vt:lpstr>
      <vt:lpstr>Wingdings</vt:lpstr>
      <vt:lpstr>1_Default Design</vt:lpstr>
      <vt:lpstr>The Dinner, The Sinner, And The Soul Winner</vt:lpstr>
      <vt:lpstr>36</vt:lpstr>
      <vt:lpstr>37-38</vt:lpstr>
      <vt:lpstr>39</vt:lpstr>
      <vt:lpstr>40-42</vt:lpstr>
      <vt:lpstr>43</vt:lpstr>
      <vt:lpstr>44-47</vt:lpstr>
      <vt:lpstr>48-49</vt:lpstr>
      <vt:lpstr>50</vt:lpstr>
      <vt:lpstr>PowerPoint Presentation</vt:lpstr>
      <vt:lpstr>1. Sinner with eternal debt</vt:lpstr>
      <vt:lpstr>1. Sinner with eternal debt. 2. Some sinners are deeper in debt than others</vt:lpstr>
      <vt:lpstr>1. Sinner with eternal debt. 2. Some sinners are deeper in debt than others 3. Some show thanks for salvation, give best to Savior</vt:lpstr>
      <vt:lpstr>PowerPoint Presentation</vt:lpstr>
      <vt:lpstr>Spiritual giant; deep disdain for others – even Jesus</vt:lpstr>
      <vt:lpstr>Simon did not know . . .</vt:lpstr>
      <vt:lpstr>PowerPoint Presentation</vt:lpstr>
      <vt:lpstr>Simon saw a sinner; Jesus sees…</vt:lpstr>
      <vt:lpstr>Simon saw a sinner Lord did not excuse her sins</vt:lpstr>
      <vt:lpstr>Simon saw a sinner Lord did not excuse her sins Seek and save the lost</vt:lpstr>
      <vt:lpstr>PowerPoint Presentation</vt:lpstr>
    </vt:vector>
  </TitlesOfParts>
  <Company>Catspaw Enterprises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tchtcj@gmail.com</cp:lastModifiedBy>
  <cp:revision>187</cp:revision>
  <dcterms:created xsi:type="dcterms:W3CDTF">2009-11-19T19:19:29Z</dcterms:created>
  <dcterms:modified xsi:type="dcterms:W3CDTF">2016-10-11T03:37:28Z</dcterms:modified>
</cp:coreProperties>
</file>