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3"/>
  </p:notesMasterIdLst>
  <p:sldIdLst>
    <p:sldId id="298" r:id="rId3"/>
    <p:sldId id="431" r:id="rId4"/>
    <p:sldId id="432" r:id="rId5"/>
    <p:sldId id="454" r:id="rId6"/>
    <p:sldId id="455" r:id="rId7"/>
    <p:sldId id="456" r:id="rId8"/>
    <p:sldId id="457" r:id="rId9"/>
    <p:sldId id="458" r:id="rId10"/>
    <p:sldId id="459" r:id="rId11"/>
    <p:sldId id="460" r:id="rId12"/>
    <p:sldId id="461" r:id="rId13"/>
    <p:sldId id="462" r:id="rId14"/>
    <p:sldId id="463" r:id="rId15"/>
    <p:sldId id="464" r:id="rId16"/>
    <p:sldId id="465" r:id="rId17"/>
    <p:sldId id="442" r:id="rId18"/>
    <p:sldId id="466" r:id="rId19"/>
    <p:sldId id="467" r:id="rId20"/>
    <p:sldId id="468" r:id="rId21"/>
    <p:sldId id="45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FFFFCC"/>
    <a:srgbClr val="CCFFFF"/>
    <a:srgbClr val="00FF00"/>
    <a:srgbClr val="CCECFF"/>
    <a:srgbClr val="FFCC66"/>
    <a:srgbClr val="800000"/>
    <a:srgbClr val="FFFF00"/>
    <a:srgbClr val="4D4D4D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191" autoAdjust="0"/>
    <p:restoredTop sz="94280" autoAdjust="0"/>
  </p:normalViewPr>
  <p:slideViewPr>
    <p:cSldViewPr>
      <p:cViewPr varScale="1">
        <p:scale>
          <a:sx n="72" d="100"/>
          <a:sy n="72" d="100"/>
        </p:scale>
        <p:origin x="-11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 In The</a:t>
            </a:r>
            <a:br>
              <a:rPr lang="en-US" alt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Lion’s Den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800" dirty="0">
                <a:solidFill>
                  <a:srgbClr val="CCFFFF"/>
                </a:solidFill>
              </a:rPr>
              <a:t>The character of Daniel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Excellent spirit, 3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Faithful, </a:t>
            </a: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 (1 Co.4:2)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positions: severe trials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‘Lightning strikes the tallest trees’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–English proverb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knew when he would pray</a:t>
            </a:r>
          </a:p>
          <a:p>
            <a:pPr marL="85725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534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800" dirty="0">
                <a:solidFill>
                  <a:srgbClr val="CCFFFF"/>
                </a:solidFill>
              </a:rPr>
              <a:t>The character of Daniel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Excellent spirit, 3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Faithful, 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Faultless, </a:t>
            </a: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Beyond reproach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Blameless. 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Pt.2:11-12; 1 T.3:2</a:t>
            </a:r>
          </a:p>
          <a:p>
            <a:pPr marL="85725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86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800" dirty="0">
                <a:solidFill>
                  <a:srgbClr val="CCFFFF"/>
                </a:solidFill>
              </a:rPr>
              <a:t>The character of Daniel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Excellent spirit, 3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Faithful, 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Faultless, 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Unwavering obedience, </a:t>
            </a: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Knew Daniel would not </a:t>
            </a:r>
            <a:r>
              <a:rPr lang="en-US" sz="3200" dirty="0" err="1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compro-mise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no matter what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0490" y="4800600"/>
            <a:ext cx="6183021" cy="1295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Am I so devoted to God that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my faith is my only ‘liability’?</a:t>
            </a:r>
          </a:p>
        </p:txBody>
      </p:sp>
    </p:spTree>
    <p:extLst>
      <p:ext uri="{BB962C8B-B14F-4D97-AF65-F5344CB8AC3E}">
        <p14:creationId xmlns:p14="http://schemas.microsoft.com/office/powerpoint/2010/main" xmlns="" val="177100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800" dirty="0">
                <a:solidFill>
                  <a:srgbClr val="CCFFFF"/>
                </a:solidFill>
              </a:rPr>
              <a:t>The character of Daniel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Excellent spirit, 3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Faithful, 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Faultless, 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Unwavering obedience, 5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bitterness, </a:t>
            </a: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good men’s exemplary lives are often undone by bitterness</a:t>
            </a:r>
          </a:p>
        </p:txBody>
      </p:sp>
    </p:spTree>
    <p:extLst>
      <p:ext uri="{BB962C8B-B14F-4D97-AF65-F5344CB8AC3E}">
        <p14:creationId xmlns:p14="http://schemas.microsoft.com/office/powerpoint/2010/main" xmlns="" val="135123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800" dirty="0">
                <a:solidFill>
                  <a:srgbClr val="CCFFFF"/>
                </a:solidFill>
              </a:rPr>
              <a:t>The character of Daniel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Excellent spirit, 3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Faithful, 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Faultless, 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Unwavering obedience, 5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bitterness, 10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Courage of convictions, </a:t>
            </a: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10-12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 or death: thank God?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Mt.5:16; Ph.2:14-15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Resisted temptation to lie…</a:t>
            </a:r>
          </a:p>
        </p:txBody>
      </p:sp>
    </p:spTree>
    <p:extLst>
      <p:ext uri="{BB962C8B-B14F-4D97-AF65-F5344CB8AC3E}">
        <p14:creationId xmlns:p14="http://schemas.microsoft.com/office/powerpoint/2010/main" xmlns="" val="126800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800" dirty="0">
                <a:solidFill>
                  <a:srgbClr val="CCFFFF"/>
                </a:solidFill>
              </a:rPr>
              <a:t>The character of Daniel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Excellent spirit, 3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Faithful, 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Faultless, 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Unwavering obedience, 5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bitterness, 10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Courage of convictions, 10-12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Reliance on God, </a:t>
            </a: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Abraham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Willing to die for prayer</a:t>
            </a:r>
          </a:p>
        </p:txBody>
      </p:sp>
    </p:spTree>
    <p:extLst>
      <p:ext uri="{BB962C8B-B14F-4D97-AF65-F5344CB8AC3E}">
        <p14:creationId xmlns:p14="http://schemas.microsoft.com/office/powerpoint/2010/main" xmlns="" val="42295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Daniel and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K.8:38, 44, 48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Ps.55:16-17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‘</a:t>
            </a:r>
            <a:r>
              <a:rPr lang="en-US" dirty="0" err="1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Rs</a:t>
            </a: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– 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1: </a:t>
            </a:r>
            <a:r>
              <a:rPr lang="en-US" sz="3400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esistance. 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(1:8)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2: </a:t>
            </a:r>
            <a:r>
              <a:rPr lang="en-US" sz="3400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evelation.  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(2:28)</a:t>
            </a:r>
          </a:p>
          <a:p>
            <a:pPr marL="971550" lvl="1" indent="-514350">
              <a:buAutoNum type="arabicPeriod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6: </a:t>
            </a:r>
            <a:r>
              <a:rPr lang="en-US" sz="3400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eliance. 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(6:22) </a:t>
            </a:r>
          </a:p>
        </p:txBody>
      </p:sp>
    </p:spTree>
    <p:extLst>
      <p:ext uri="{BB962C8B-B14F-4D97-AF65-F5344CB8AC3E}">
        <p14:creationId xmlns:p14="http://schemas.microsoft.com/office/powerpoint/2010/main" xmlns="" val="26760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Daniel and Reliance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Rely; reliable; reliance; religion</a:t>
            </a: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Lat.: re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(again)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</a:t>
            </a:r>
            <a:r>
              <a:rPr lang="en-US" dirty="0" err="1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ligare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(bind)</a:t>
            </a:r>
          </a:p>
          <a:p>
            <a:pPr marL="633413" lvl="1" indent="-352425"/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bind again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thus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bind strongly</a:t>
            </a:r>
          </a:p>
          <a:p>
            <a:pPr marL="633413" lvl="1" indent="-352425"/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Rely on someone: </a:t>
            </a:r>
            <a:r>
              <a:rPr lang="en-US" sz="3200" b="1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bound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him by trust or confidence</a:t>
            </a:r>
          </a:p>
          <a:p>
            <a:pPr marL="633413" lvl="1" indent="-352425"/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Religion: </a:t>
            </a:r>
            <a:r>
              <a:rPr lang="en-US" sz="3200" b="1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bond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between God &amp; man</a:t>
            </a:r>
          </a:p>
          <a:p>
            <a:pPr marL="280988" lvl="1" indent="0"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1273" y="4648200"/>
            <a:ext cx="7481455" cy="1524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tx1"/>
                </a:solidFill>
              </a:rPr>
              <a:t>Daniel determined to do all he could</a:t>
            </a:r>
            <a:br>
              <a:rPr lang="en-US" sz="3300" dirty="0">
                <a:solidFill>
                  <a:schemeClr val="tx1"/>
                </a:solidFill>
              </a:rPr>
            </a:br>
            <a:r>
              <a:rPr lang="en-US" sz="3300" dirty="0">
                <a:solidFill>
                  <a:schemeClr val="tx1"/>
                </a:solidFill>
              </a:rPr>
              <a:t>(duty) and trust God with the rest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(cf. 3:16-18;  Ac.4:9, 19-20)</a:t>
            </a:r>
          </a:p>
        </p:txBody>
      </p:sp>
    </p:spTree>
    <p:extLst>
      <p:ext uri="{BB962C8B-B14F-4D97-AF65-F5344CB8AC3E}">
        <p14:creationId xmlns:p14="http://schemas.microsoft.com/office/powerpoint/2010/main" xmlns="" val="192389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800" dirty="0">
                <a:solidFill>
                  <a:srgbClr val="CCFFFF"/>
                </a:solidFill>
              </a:rPr>
              <a:t>The character of Daniel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Excellent spirit, 3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Faithful, 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Faultless, 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Unwavering obedience, 5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bitterness, 10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Courage of convictions, 10-12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Reliance on God, 22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 in God, </a:t>
            </a: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23.</a:t>
            </a:r>
            <a:r>
              <a:rPr 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Hb.11:33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‘Lions were not hungry’?   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[6:24]</a:t>
            </a:r>
          </a:p>
        </p:txBody>
      </p:sp>
    </p:spTree>
    <p:extLst>
      <p:ext uri="{BB962C8B-B14F-4D97-AF65-F5344CB8AC3E}">
        <p14:creationId xmlns:p14="http://schemas.microsoft.com/office/powerpoint/2010/main" xmlns="" val="49678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800" dirty="0">
                <a:solidFill>
                  <a:srgbClr val="FFFFCC"/>
                </a:solidFill>
              </a:rPr>
              <a:t>The character of Daniel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Excellent spirit, 3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Faithful, 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Faultless, 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Unwavering obedience, 5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bitterness, 10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Courage of convictions, 10-12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Reliance on God, 22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 in God, 23.   Hb.11:33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Endurance, </a:t>
            </a: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  </a:t>
            </a:r>
          </a:p>
        </p:txBody>
      </p:sp>
    </p:spTree>
    <p:extLst>
      <p:ext uri="{BB962C8B-B14F-4D97-AF65-F5344CB8AC3E}">
        <p14:creationId xmlns:p14="http://schemas.microsoft.com/office/powerpoint/2010/main" xmlns="" val="160523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1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Chronology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Daniel 1:1-2 – 606-605 BC</a:t>
            </a:r>
          </a:p>
          <a:p>
            <a:pPr>
              <a:spcAft>
                <a:spcPts val="600"/>
              </a:spcAft>
            </a:pP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Daniel 6:1 – 538 BC</a:t>
            </a:r>
          </a:p>
          <a:p>
            <a:pPr lvl="1"/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Daniel: at least early 80s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314700" y="902112"/>
            <a:ext cx="2514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7050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Conclusion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 marL="463550" indent="-463550">
              <a:spcAft>
                <a:spcPts val="200"/>
              </a:spcAft>
              <a:buNone/>
            </a:pPr>
            <a:r>
              <a:rPr lang="en-US" sz="2400" dirty="0">
                <a:solidFill>
                  <a:srgbClr val="00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 did not commit God to keep him </a:t>
            </a:r>
            <a:r>
              <a:rPr lang="en-US" u="sng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</a:t>
            </a:r>
            <a:r>
              <a:rPr lang="en-US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lion’s den, or preserving him safe </a:t>
            </a:r>
            <a:r>
              <a:rPr lang="en-US" u="sng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en-US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it.  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(Cf. Dn.3)</a:t>
            </a:r>
          </a:p>
          <a:p>
            <a:pPr marL="863600" lvl="2" indent="-4635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goal: die faithfully</a:t>
            </a:r>
          </a:p>
          <a:p>
            <a:pPr marL="463550" indent="-463550">
              <a:spcAft>
                <a:spcPts val="900"/>
              </a:spcAft>
              <a:buNone/>
            </a:pPr>
            <a:r>
              <a:rPr lang="en-US" sz="2400" dirty="0">
                <a:solidFill>
                  <a:srgbClr val="00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 could not turn off his light for thirty days . . . Or even for one day . . . Or even for part of one day.</a:t>
            </a:r>
          </a:p>
          <a:p>
            <a:pPr marL="463550" indent="-463550">
              <a:spcAft>
                <a:spcPts val="0"/>
              </a:spcAft>
              <a:buNone/>
            </a:pPr>
            <a:r>
              <a:rPr lang="en-US" sz="2400" dirty="0">
                <a:solidFill>
                  <a:srgbClr val="00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were arrested for following Jesus, would there be enough evidence to convict you?</a:t>
            </a:r>
          </a:p>
        </p:txBody>
      </p:sp>
    </p:spTree>
    <p:extLst>
      <p:ext uri="{BB962C8B-B14F-4D97-AF65-F5344CB8AC3E}">
        <p14:creationId xmlns:p14="http://schemas.microsoft.com/office/powerpoint/2010/main" xmlns="" val="179669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The character of Daniel’s enemies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Dishonesty, 3-4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85725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‘Daniel is a better man’</a:t>
            </a:r>
          </a:p>
          <a:p>
            <a:pPr marL="85725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Daniel: filled with Scripture</a:t>
            </a:r>
          </a:p>
          <a:p>
            <a:pPr marL="1314450" lvl="3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Enemies: climb on bodies to reach top</a:t>
            </a:r>
          </a:p>
          <a:p>
            <a:pPr marL="1314450" lvl="3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‘I’m the greatest’</a:t>
            </a:r>
          </a:p>
        </p:txBody>
      </p:sp>
    </p:spTree>
    <p:extLst>
      <p:ext uri="{BB962C8B-B14F-4D97-AF65-F5344CB8AC3E}">
        <p14:creationId xmlns:p14="http://schemas.microsoft.com/office/powerpoint/2010/main" xmlns="" val="299118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The character of Daniel’s enemies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Dishonesty, 3-4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Envy, 3-4</a:t>
            </a:r>
          </a:p>
          <a:p>
            <a:pPr marL="85725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Gn.37</a:t>
            </a:r>
          </a:p>
          <a:p>
            <a:pPr marL="85725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Sm.18:7</a:t>
            </a:r>
          </a:p>
          <a:p>
            <a:pPr marL="85725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Mt.27:18</a:t>
            </a:r>
          </a:p>
          <a:p>
            <a:pPr marL="85725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725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6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The character of Daniel’s enemies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Dishonesty, 3-4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Envy, 3-4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Prejudice, 5</a:t>
            </a:r>
            <a:endParaRPr 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725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4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The character of Daniel’s enemies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Dishonesty, 3-4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Envy, 3-4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Prejudice, 5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Flattery / lies, 6-8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‘All’ (7) – a lie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weakness in Daniel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Darius would bring Daniel down</a:t>
            </a:r>
          </a:p>
          <a:p>
            <a:pPr marL="85725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1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The character of Daniel’s enemies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Dishonesty, 3-4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Envy, 3-4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Prejudice, 5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Flattery / lies, 6-8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Selfish ambition, 11-13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are their own worst enemies</a:t>
            </a:r>
          </a:p>
          <a:p>
            <a:pPr marL="85725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5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The character of Daniel’s enemies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Dishonesty, 3-4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Envy, 3-4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Prejudice, 5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Flattery / lies, 6-8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Selfish ambition, 11-13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Slander, 24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Aram.: ‘</a:t>
            </a:r>
            <a:r>
              <a:rPr lang="en-US" sz="32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had eaten the pieces of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Back-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biting  </a:t>
            </a:r>
          </a:p>
          <a:p>
            <a:pPr marL="85725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455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800" dirty="0">
                <a:solidFill>
                  <a:srgbClr val="CCFFFF"/>
                </a:solidFill>
              </a:rPr>
              <a:t>The character of Daniel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Excellent spirit, </a:t>
            </a: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17171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4131</TotalTime>
  <Words>665</Words>
  <Application>Microsoft Office PowerPoint</Application>
  <PresentationFormat>On-screen Show (4:3)</PresentationFormat>
  <Paragraphs>135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Pixel</vt:lpstr>
      <vt:lpstr>1_Default Design</vt:lpstr>
      <vt:lpstr>Daniel In The Lion’s Den</vt:lpstr>
      <vt:lpstr>Chronology</vt:lpstr>
      <vt:lpstr>The character of Daniel’s enemies</vt:lpstr>
      <vt:lpstr>The character of Daniel’s enemies</vt:lpstr>
      <vt:lpstr>The character of Daniel’s enemies</vt:lpstr>
      <vt:lpstr>The character of Daniel’s enemies</vt:lpstr>
      <vt:lpstr>The character of Daniel’s enemies</vt:lpstr>
      <vt:lpstr>The character of Daniel’s enemies</vt:lpstr>
      <vt:lpstr>The character of Daniel</vt:lpstr>
      <vt:lpstr>The character of Daniel</vt:lpstr>
      <vt:lpstr>The character of Daniel</vt:lpstr>
      <vt:lpstr>The character of Daniel</vt:lpstr>
      <vt:lpstr>The character of Daniel</vt:lpstr>
      <vt:lpstr>The character of Daniel</vt:lpstr>
      <vt:lpstr>The character of Daniel</vt:lpstr>
      <vt:lpstr>Daniel and prayer</vt:lpstr>
      <vt:lpstr>Daniel and Reliance</vt:lpstr>
      <vt:lpstr>The character of Daniel</vt:lpstr>
      <vt:lpstr>The character of Daniel</vt:lpstr>
      <vt:lpstr>Conclusion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495</cp:revision>
  <dcterms:created xsi:type="dcterms:W3CDTF">2007-07-13T04:29:51Z</dcterms:created>
  <dcterms:modified xsi:type="dcterms:W3CDTF">2017-02-20T01:23:53Z</dcterms:modified>
</cp:coreProperties>
</file>