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sldIdLst>
    <p:sldId id="311" r:id="rId3"/>
    <p:sldId id="293" r:id="rId4"/>
    <p:sldId id="316" r:id="rId5"/>
    <p:sldId id="295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CCFFFF"/>
    <a:srgbClr val="990000"/>
    <a:srgbClr val="B2B2B2"/>
    <a:srgbClr val="FFFF99"/>
    <a:srgbClr val="E88563"/>
    <a:srgbClr val="66FF33"/>
    <a:srgbClr val="E18564"/>
    <a:srgbClr val="FFFF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47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52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Patience Of Job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>
              <a:lumMod val="85000"/>
            </a:schemeClr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Satan comes to ‘services,’ 1:6-12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752600"/>
            <a:ext cx="8382000" cy="990600"/>
          </a:xfrm>
          <a:prstGeom prst="rect">
            <a:avLst/>
          </a:prstGeom>
          <a:solidFill>
            <a:srgbClr val="CCFF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Folly of Job’s wife, 2:9-10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Integrity of Job, 1:13-2:10</a:t>
            </a:r>
          </a:p>
        </p:txBody>
      </p:sp>
    </p:spTree>
    <p:extLst>
      <p:ext uri="{BB962C8B-B14F-4D97-AF65-F5344CB8AC3E}">
        <p14:creationId xmlns:p14="http://schemas.microsoft.com/office/powerpoint/2010/main" xmlns="" val="22686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2:9-10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Deeply resentful over losses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‘Curse’ (bless): euphemism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foolish.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Lender of money is not obligated to debtor when he repays the loan.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4267200"/>
            <a:ext cx="81534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 relatives may be our greatest hindrance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Mrs. Job = Mrs. Eve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7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>
              <a:lumMod val="85000"/>
            </a:schemeClr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Satan comes to ‘services,’ 1:6-12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Integrity of Job, 1:13-2:10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24384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Ignorance of Job’s Friends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Folly of Job’s wife, 2:9-10</a:t>
            </a:r>
          </a:p>
        </p:txBody>
      </p:sp>
    </p:spTree>
    <p:extLst>
      <p:ext uri="{BB962C8B-B14F-4D97-AF65-F5344CB8AC3E}">
        <p14:creationId xmlns:p14="http://schemas.microsoft.com/office/powerpoint/2010/main" xmlns="" val="11816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2:11-13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Silent for a week</a:t>
            </a:r>
          </a:p>
          <a:p>
            <a:pPr algn="ctr" defTabSz="457200" eaLnBrk="1" hangingPunct="1">
              <a:lnSpc>
                <a:spcPct val="90000"/>
              </a:lnSpc>
              <a:spcAft>
                <a:spcPts val="0"/>
              </a:spcAft>
            </a:pPr>
            <a:r>
              <a:rPr lang="en-US" alt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4:7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mercy from these ‘friends’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2057400" y="3429000"/>
            <a:ext cx="5029200" cy="1295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tragedies prove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 sin.”</a:t>
            </a:r>
          </a:p>
        </p:txBody>
      </p:sp>
    </p:spTree>
    <p:extLst>
      <p:ext uri="{BB962C8B-B14F-4D97-AF65-F5344CB8AC3E}">
        <p14:creationId xmlns:p14="http://schemas.microsoft.com/office/powerpoint/2010/main" xmlns="" val="24820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>
              <a:lumMod val="85000"/>
            </a:schemeClr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Satan comes to ‘services,’ 1:6-12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381000" y="10668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Integrity of Job, 1:13-2:10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381000" y="31242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Faithfulness of God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381000" y="17526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Folly of Job’s wife, 2:9-10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381000" y="2438400"/>
            <a:ext cx="83820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Ignorance of Job’s friends</a:t>
            </a:r>
          </a:p>
        </p:txBody>
      </p:sp>
    </p:spTree>
    <p:extLst>
      <p:ext uri="{BB962C8B-B14F-4D97-AF65-F5344CB8AC3E}">
        <p14:creationId xmlns:p14="http://schemas.microsoft.com/office/powerpoint/2010/main" xmlns="" val="19778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13:22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gets his wish –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ch.38-41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awesome presence,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40:1-5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Job learned.  Is.55:8-9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 Friends learned, 42:7-8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90600" y="4114800"/>
            <a:ext cx="6994071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can’t explain suffering…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learns to trust God in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circumstance.  </a:t>
            </a:r>
          </a:p>
        </p:txBody>
      </p:sp>
    </p:spTree>
    <p:extLst>
      <p:ext uri="{BB962C8B-B14F-4D97-AF65-F5344CB8AC3E}">
        <p14:creationId xmlns:p14="http://schemas.microsoft.com/office/powerpoint/2010/main" xmlns="" val="396455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400"/>
              </a:spcAft>
              <a:buAutoNum type="arabicPeriod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42:1-5 – suffering sharpens trust in God.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explanation for suffering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God, all is well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Ezk.14:14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59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400"/>
              </a:spcAft>
              <a:buAutoNum type="arabicPeriod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42:1-5 – suffering sharpens trust in God.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explanation for suffering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God, all is well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Ezk.14:14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Job 42:6, God sharpens Job’s 	perception of himself.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1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marL="514350" indent="-514350" defTabSz="457200" eaLnBrk="1" hangingPunct="1">
              <a:lnSpc>
                <a:spcPct val="90000"/>
              </a:lnSpc>
              <a:spcAft>
                <a:spcPts val="400"/>
              </a:spcAft>
              <a:buAutoNum type="arabicPeriod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42:1-5 – suffering sharpens trust in God.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explanation for suffering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God, all is well</a:t>
            </a:r>
          </a:p>
          <a:p>
            <a:pPr marL="914400" lvl="1" indent="-457200" defTabSz="457200" eaLnBrk="1" hangingPunct="1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Ezk.14:14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2800" dirty="0">
                <a:solidFill>
                  <a:srgbClr val="B2B2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Job 42:6, God sharpens Job’s 	perception of himself.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Job 42:7-9, revelation corrects 	false views of suffering.  Hb.5:8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7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algn="ctr" defTabSz="392113" eaLnBrk="1" hangingPunct="1">
              <a:spcAft>
                <a:spcPts val="900"/>
              </a:spcAft>
            </a:pPr>
            <a:r>
              <a:rPr lang="en-US" altLang="en-US" sz="3800" b="1" dirty="0">
                <a:solidFill>
                  <a:srgbClr val="FFFFCC"/>
                </a:solidFill>
              </a:rPr>
              <a:t>Job 1: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fear: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spiritually mature; reverent 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family: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seven sons, three daughters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finances: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Rockefeller of his day</a:t>
            </a:r>
          </a:p>
          <a:p>
            <a:pPr defTabSz="392113" eaLnBrk="1" hangingPunct="1">
              <a:spcAft>
                <a:spcPts val="800"/>
              </a:spcAft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fame: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greatest.  29:7-9</a:t>
            </a:r>
          </a:p>
          <a:p>
            <a:pPr defTabSz="392113" eaLnBrk="1" hangingPunct="1"/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4-5: </a:t>
            </a:r>
            <a:r>
              <a:rPr lang="en-US" altLang="en-US" sz="33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fear:</a:t>
            </a: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sacred anxiety for sons</a:t>
            </a:r>
          </a:p>
          <a:p>
            <a:pPr defTabSz="392113" eaLnBrk="1" hangingPunct="1"/>
            <a:endParaRPr lang="en-US" alt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39587" y="4724400"/>
            <a:ext cx="70866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rgbClr val="E8856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answers questions we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often afraid to 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Satan comes to ‘services,’ 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1:6-12</a:t>
            </a: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Tribute, 6-12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(6)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Manhunt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(7)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(8)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Motive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(9-11)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(12)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724400" y="1355271"/>
            <a:ext cx="3886200" cy="304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and friends know nothing of these heavenly discussions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09600" y="4800600"/>
            <a:ext cx="8001000" cy="12954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came to criticize </a:t>
            </a: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</a:t>
            </a:r>
            <a:r>
              <a:rPr kumimoji="0" 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Ga.5:15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came to criticize </a:t>
            </a:r>
            <a:r>
              <a:rPr lang="en-US" sz="31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US" sz="3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solidFill>
            <a:schemeClr val="bg1">
              <a:lumMod val="85000"/>
            </a:schemeClr>
          </a:solidFill>
          <a:effectLst/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Satan comes to ‘services,’ 1:6-12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066800"/>
            <a:ext cx="8382000" cy="990600"/>
          </a:xfrm>
          <a:prstGeom prst="rect">
            <a:avLst/>
          </a:prstGeom>
          <a:solidFill>
            <a:srgbClr val="CCFFFF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Integrity of Job,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1:13-2:10</a:t>
            </a:r>
          </a:p>
        </p:txBody>
      </p:sp>
    </p:spTree>
    <p:extLst>
      <p:ext uri="{BB962C8B-B14F-4D97-AF65-F5344CB8AC3E}">
        <p14:creationId xmlns:p14="http://schemas.microsoft.com/office/powerpoint/2010/main" xmlns="" val="12568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1:13-2:10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four calamities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Totaled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(14-19)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bankrupt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Triumph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3352800"/>
            <a:ext cx="8153400" cy="2895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 to the beginning (birthday); rehearsal for death</a:t>
            </a:r>
          </a:p>
          <a:p>
            <a:pPr marL="636588" marR="0" indent="-636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made </a:t>
            </a:r>
            <a:r>
              <a:rPr lang="en-US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 backfire – </a:t>
            </a:r>
            <a:r>
              <a:rPr lang="en-US" sz="3400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is more attached to his God than to his possessions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1:13-2:10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four calamities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Totaled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(14-19)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bankrupt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Triumph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3352800"/>
            <a:ext cx="8153400" cy="2667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2:1-3,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 in </a:t>
            </a:r>
            <a:r>
              <a:rPr kumimoji="0" lang="en-US" sz="3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satan’s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wound.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2:4,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never admits wrong.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Faulty test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‘Skin for skin’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1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1:13-2:10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four calamities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Totaled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(14-19)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bankrupt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Triumph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3352800"/>
            <a:ext cx="8153400" cy="2438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never quits.   Lk.4:13</a:t>
            </a:r>
          </a:p>
          <a:p>
            <a:pPr marL="750888" marR="0" indent="-750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2:6,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permits physical pain; confidence in Job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2:7-8,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boils &amp; broken pottery (7:5)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76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  <a:effectLst/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1:13-2:10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(13)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four calamities</a:t>
            </a:r>
          </a:p>
          <a:p>
            <a:pPr defTabSz="45720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Totaled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(14-19)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bankrupt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Triumph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(20)</a:t>
            </a: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</a:p>
          <a:p>
            <a:pPr defTabSz="457200" eaLnBrk="1" hangingPunct="1">
              <a:lnSpc>
                <a:spcPct val="90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0742" y="3352800"/>
            <a:ext cx="8153400" cy="3048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need Job’s character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 assaulted in money, family, health, Job . . .</a:t>
            </a:r>
            <a:endParaRPr kumimoji="0" lang="en-US" sz="3200" b="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750888" algn="l"/>
              </a:tabLst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Maintains integrity, 2:3</a:t>
            </a:r>
          </a:p>
          <a:p>
            <a:pPr marL="750888" marR="0" indent="-750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dirty="0">
                <a:solidFill>
                  <a:srgbClr val="99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2.</a:t>
            </a: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Patience, Ja.5:11</a:t>
            </a:r>
          </a:p>
        </p:txBody>
      </p:sp>
    </p:spTree>
    <p:extLst>
      <p:ext uri="{BB962C8B-B14F-4D97-AF65-F5344CB8AC3E}">
        <p14:creationId xmlns:p14="http://schemas.microsoft.com/office/powerpoint/2010/main" xmlns="" val="36787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529</Words>
  <Application>Microsoft Office PowerPoint</Application>
  <PresentationFormat>On-screen Show (4:3)</PresentationFormat>
  <Paragraphs>105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Blank Presentation</vt:lpstr>
      <vt:lpstr>1_Default Design</vt:lpstr>
      <vt:lpstr>The Patience Of Job</vt:lpstr>
      <vt:lpstr>Slide 2</vt:lpstr>
      <vt:lpstr>I. Satan comes to ‘services,’  1:6-12</vt:lpstr>
      <vt:lpstr>Tribute, 6-12</vt:lpstr>
      <vt:lpstr>I. Satan comes to ‘services,’ 1:6-12</vt:lpstr>
      <vt:lpstr>1:13-2:10</vt:lpstr>
      <vt:lpstr>1:13-2:10</vt:lpstr>
      <vt:lpstr>1:13-2:10</vt:lpstr>
      <vt:lpstr>1:13-2:10</vt:lpstr>
      <vt:lpstr>I. Satan comes to ‘services,’ 1:6-12</vt:lpstr>
      <vt:lpstr>2:9-10</vt:lpstr>
      <vt:lpstr>I. Satan comes to ‘services,’ 1:6-12</vt:lpstr>
      <vt:lpstr>2:11-13</vt:lpstr>
      <vt:lpstr>I. Satan comes to ‘services,’ 1:6-12</vt:lpstr>
      <vt:lpstr>13:22</vt:lpstr>
      <vt:lpstr>Lessons</vt:lpstr>
      <vt:lpstr>Lessons</vt:lpstr>
      <vt:lpstr>Lessons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100</cp:revision>
  <dcterms:created xsi:type="dcterms:W3CDTF">2007-07-13T04:29:51Z</dcterms:created>
  <dcterms:modified xsi:type="dcterms:W3CDTF">2017-03-13T00:25:49Z</dcterms:modified>
</cp:coreProperties>
</file>