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sldIdLst>
    <p:sldId id="311" r:id="rId3"/>
    <p:sldId id="316" r:id="rId4"/>
    <p:sldId id="295" r:id="rId5"/>
    <p:sldId id="343" r:id="rId6"/>
    <p:sldId id="318" r:id="rId7"/>
    <p:sldId id="344" r:id="rId8"/>
    <p:sldId id="345" r:id="rId9"/>
    <p:sldId id="332" r:id="rId10"/>
    <p:sldId id="346" r:id="rId11"/>
    <p:sldId id="347" r:id="rId12"/>
    <p:sldId id="348" r:id="rId13"/>
    <p:sldId id="333" r:id="rId14"/>
    <p:sldId id="350" r:id="rId15"/>
    <p:sldId id="351" r:id="rId16"/>
    <p:sldId id="31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FF33"/>
    <a:srgbClr val="990000"/>
    <a:srgbClr val="CCFFFF"/>
    <a:srgbClr val="CC3300"/>
    <a:srgbClr val="FFFFFF"/>
    <a:srgbClr val="B2B2B2"/>
    <a:srgbClr val="FFFF99"/>
    <a:srgbClr val="E88563"/>
    <a:srgbClr val="E18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86347" autoAdjust="0"/>
  </p:normalViewPr>
  <p:slideViewPr>
    <p:cSldViewPr showGuides="1">
      <p:cViewPr varScale="1">
        <p:scale>
          <a:sx n="108" d="100"/>
          <a:sy n="108" d="100"/>
        </p:scale>
        <p:origin x="5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6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70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24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05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97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27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88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31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60000">
              <a:srgbClr val="FFFFCC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rgbClr val="CCFFFF"/>
          </a:solidFill>
          <a:ln>
            <a:solidFill>
              <a:srgbClr val="CCFF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Elijah’s Exodus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2 Kings 2</a:t>
            </a:r>
          </a:p>
        </p:txBody>
      </p:sp>
    </p:spTree>
    <p:extLst>
      <p:ext uri="{BB962C8B-B14F-4D97-AF65-F5344CB8AC3E}">
        <p14:creationId xmlns:p14="http://schemas.microsoft.com/office/powerpoint/2010/main" val="1361074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 worldly riches, pleasure?</a:t>
            </a:r>
            <a:endParaRPr lang="en-US" altLang="en-US" sz="36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054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3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Double portion of Elijah’s spirit 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(9)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‘Spirit’: either miraculous ability, or disposition</a:t>
            </a:r>
          </a:p>
          <a:p>
            <a:pPr marL="800100" lvl="1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Kings 18, Elijah’s spirit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600200" y="3429000"/>
            <a:ext cx="6553200" cy="533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Corrected Ahab, 17-18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600200" y="4038600"/>
            <a:ext cx="6553200" cy="533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Challenged hesitant people, 21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600200" y="4648200"/>
            <a:ext cx="6553200" cy="533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Courage to stand alone, 22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600200" y="5257800"/>
            <a:ext cx="6553200" cy="533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Challenged false prophets, 25-29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600200" y="5867400"/>
            <a:ext cx="6553200" cy="533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Condemned sinful king, 21:17-24</a:t>
            </a:r>
          </a:p>
        </p:txBody>
      </p:sp>
    </p:spTree>
    <p:extLst>
      <p:ext uri="{BB962C8B-B14F-4D97-AF65-F5344CB8AC3E}">
        <p14:creationId xmlns:p14="http://schemas.microsoft.com/office/powerpoint/2010/main" val="425704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381000"/>
          </a:xfrm>
          <a:solidFill>
            <a:schemeClr val="bg1">
              <a:lumMod val="95000"/>
            </a:schemeClr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 Day Of Conclusion, 1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1143000"/>
            <a:ext cx="838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 Day Of Concern, 2,4,6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2209800"/>
            <a:ext cx="8382000" cy="990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A Day Of Conversation, 11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381000" y="1676400"/>
            <a:ext cx="838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A Day Of Craving, 9</a:t>
            </a:r>
          </a:p>
        </p:txBody>
      </p:sp>
    </p:spTree>
    <p:extLst>
      <p:ext uri="{BB962C8B-B14F-4D97-AF65-F5344CB8AC3E}">
        <p14:creationId xmlns:p14="http://schemas.microsoft.com/office/powerpoint/2010/main" val="3477424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Last day on earth conversation: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Politics?  Sports?  Weather?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Tim.4:13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his last day what would Paul talk about? 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still listens, Mt.12:36-37</a:t>
            </a:r>
            <a:endParaRPr lang="en-US" altLang="en-US" sz="32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45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381000"/>
          </a:xfrm>
          <a:solidFill>
            <a:schemeClr val="bg1">
              <a:lumMod val="95000"/>
            </a:schemeClr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 Day Of Conclusion, 1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1143000"/>
            <a:ext cx="838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 Day Of Concern, 2,4,6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2743200"/>
            <a:ext cx="8382000" cy="990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 Day Of Commendation, 12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381000" y="1676400"/>
            <a:ext cx="838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A Day Of Craving, 9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381000" y="2209800"/>
            <a:ext cx="838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A Day Of Conversation, 11</a:t>
            </a:r>
          </a:p>
        </p:txBody>
      </p:sp>
    </p:spTree>
    <p:extLst>
      <p:ext uri="{BB962C8B-B14F-4D97-AF65-F5344CB8AC3E}">
        <p14:creationId xmlns:p14="http://schemas.microsoft.com/office/powerpoint/2010/main" val="2082266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Cried: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sound of thunder, thunderbolt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8768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Elisha did not want to lose Elijah. 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‘Father’: personal, spiritual </a:t>
            </a:r>
            <a:r>
              <a:rPr lang="en-US" altLang="en-US" sz="3300" dirty="0" err="1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rela-tionship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[1 Tim.1:2; Ro.16:13]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‘Chariot of Israel…’ 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true national defense, 11; 6:17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25929" y="4294414"/>
            <a:ext cx="3810000" cy="1877786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12: condition fulfilled.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Pr.14:34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97187" y="4294414"/>
            <a:ext cx="3810000" cy="1877786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 Elijah’s mantle.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K.19:19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50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are transitional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Ph.1:21-23; 2 Tim.4:6-8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Gilgal,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 place of beginnings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Bethel,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2-3: place of revelation; place of worship (Gn.28)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Jericho,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4-5: place of victory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Jordan,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6-8: place of crossing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9800" y="5029200"/>
            <a:ext cx="4724400" cy="914400"/>
          </a:xfrm>
          <a:prstGeom prst="rect">
            <a:avLst/>
          </a:prstGeom>
          <a:solidFill>
            <a:srgbClr val="990000"/>
          </a:solidFill>
          <a:ln w="3175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The Exodus, Luke 9:31</a:t>
            </a:r>
          </a:p>
        </p:txBody>
      </p:sp>
    </p:spTree>
    <p:extLst>
      <p:ext uri="{BB962C8B-B14F-4D97-AF65-F5344CB8AC3E}">
        <p14:creationId xmlns:p14="http://schemas.microsoft.com/office/powerpoint/2010/main" val="107405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90600"/>
          </a:xfrm>
          <a:blipFill>
            <a:blip r:embed="rId2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 Day Of Conclusion,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6171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 this land of parting,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losing, and leaving…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Elijah must leave . . . 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Elisha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prophets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  (2 Pt.1)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381000"/>
          </a:xfrm>
          <a:solidFill>
            <a:schemeClr val="bg1">
              <a:lumMod val="95000"/>
            </a:schemeClr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 Day Of Conclusion, 1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1219200"/>
            <a:ext cx="8382000" cy="990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 Day Of Concern, 2,4,6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2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such activity?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marL="342900" indent="-342900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Fifty men (5) 7, 16 / 1:9, 11, 13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‘Sons of prophets’ [not offspring]</a:t>
            </a:r>
          </a:p>
          <a:p>
            <a:pPr marL="800100" lvl="1" indent="-342900" defTabSz="457200" eaLnBrk="1" hangingPunct="1">
              <a:lnSpc>
                <a:spcPct val="90000"/>
              </a:lnSpc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Members of class, guild, </a:t>
            </a: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Neh.3:31</a:t>
            </a:r>
          </a:p>
          <a:p>
            <a:pPr marL="800100" lvl="1" indent="-342900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Belong to prophetic order, </a:t>
            </a: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Am.7:14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 ‘from over you…’ [your head]; Ac.22:3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84613" y="4953000"/>
            <a:ext cx="4980213" cy="990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chain,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 Timothy 2:2</a:t>
            </a:r>
          </a:p>
        </p:txBody>
      </p:sp>
    </p:spTree>
    <p:extLst>
      <p:ext uri="{BB962C8B-B14F-4D97-AF65-F5344CB8AC3E}">
        <p14:creationId xmlns:p14="http://schemas.microsoft.com/office/powerpoint/2010/main" val="14846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we use our time to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 spiritual advantage?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Spouse,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Ep.5:25, 28-29.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Children,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Ep.6:4.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8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Others,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Ep.6:5, 9, 19.</a:t>
            </a:r>
          </a:p>
        </p:txBody>
      </p:sp>
    </p:spTree>
    <p:extLst>
      <p:ext uri="{BB962C8B-B14F-4D97-AF65-F5344CB8AC3E}">
        <p14:creationId xmlns:p14="http://schemas.microsoft.com/office/powerpoint/2010/main" val="62015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381000"/>
          </a:xfrm>
          <a:solidFill>
            <a:schemeClr val="bg1">
              <a:lumMod val="95000"/>
            </a:schemeClr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 Day Of Conclusion, 1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81000" y="1676400"/>
            <a:ext cx="8382000" cy="990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A Day Of Craving, 9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1143000"/>
            <a:ext cx="838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 Day Of Concern, 2,4,6</a:t>
            </a:r>
          </a:p>
        </p:txBody>
      </p:sp>
    </p:spTree>
    <p:extLst>
      <p:ext uri="{BB962C8B-B14F-4D97-AF65-F5344CB8AC3E}">
        <p14:creationId xmlns:p14="http://schemas.microsoft.com/office/powerpoint/2010/main" val="3528341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 worldly riches, pleasure?</a:t>
            </a:r>
            <a:endParaRPr lang="en-US" altLang="en-US" sz="36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054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3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Double portion of Elijah’s spirit 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(9)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Lit., double mouthful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double amount, or desire to outdo Elijah</a:t>
            </a:r>
          </a:p>
          <a:p>
            <a:pPr marL="800100" lvl="1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Elijah: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Chronicles, Malachi, Mt. – Jn., James</a:t>
            </a:r>
          </a:p>
          <a:p>
            <a:pPr marL="800100" lvl="1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Elisha: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Lk.4:27</a:t>
            </a:r>
          </a:p>
        </p:txBody>
      </p:sp>
    </p:spTree>
    <p:extLst>
      <p:ext uri="{BB962C8B-B14F-4D97-AF65-F5344CB8AC3E}">
        <p14:creationId xmlns:p14="http://schemas.microsoft.com/office/powerpoint/2010/main" val="41261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 worldly riches, pleasure?</a:t>
            </a:r>
            <a:endParaRPr lang="en-US" altLang="en-US" sz="36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054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3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Double portion of Elijah’s spirit 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(9)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Lit., double mouthful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double amount, or desire to outdo Elijah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87187" y="3810000"/>
            <a:ext cx="7391400" cy="1219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Firstborn son received twice the amount of others, v.12; Dt.21:17</a:t>
            </a:r>
          </a:p>
        </p:txBody>
      </p:sp>
    </p:spTree>
    <p:extLst>
      <p:ext uri="{BB962C8B-B14F-4D97-AF65-F5344CB8AC3E}">
        <p14:creationId xmlns:p14="http://schemas.microsoft.com/office/powerpoint/2010/main" val="202540113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1060</TotalTime>
  <Words>531</Words>
  <Application>Microsoft Office PowerPoint</Application>
  <PresentationFormat>On-screen Show (4:3)</PresentationFormat>
  <Paragraphs>81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Arial Black</vt:lpstr>
      <vt:lpstr>Calibri</vt:lpstr>
      <vt:lpstr>Courier New</vt:lpstr>
      <vt:lpstr>Helvetica</vt:lpstr>
      <vt:lpstr>Times</vt:lpstr>
      <vt:lpstr>Verdana</vt:lpstr>
      <vt:lpstr>Wingdings</vt:lpstr>
      <vt:lpstr>Blank Presentation</vt:lpstr>
      <vt:lpstr>1_Default Design</vt:lpstr>
      <vt:lpstr>Elijah’s Exodus</vt:lpstr>
      <vt:lpstr>I. A Day Of Conclusion, 1</vt:lpstr>
      <vt:lpstr>Beyond this land of parting, losing, and leaving…</vt:lpstr>
      <vt:lpstr>I. A Day Of Conclusion, 1</vt:lpstr>
      <vt:lpstr>Why such activity?  </vt:lpstr>
      <vt:lpstr>Do we use our time to best spiritual advantage?</vt:lpstr>
      <vt:lpstr>I. A Day Of Conclusion, 1</vt:lpstr>
      <vt:lpstr>Request worldly riches, pleasure?</vt:lpstr>
      <vt:lpstr>Request worldly riches, pleasure?</vt:lpstr>
      <vt:lpstr>Request worldly riches, pleasure?</vt:lpstr>
      <vt:lpstr>I. A Day Of Conclusion, 1</vt:lpstr>
      <vt:lpstr>Last day on earth conversation: Politics?  Sports?  Weather?</vt:lpstr>
      <vt:lpstr>I. A Day Of Conclusion, 1</vt:lpstr>
      <vt:lpstr>Cried: sound of thunder, thunderbolt</vt:lpstr>
      <vt:lpstr>We are transitional Ph.1:21-23; 2 Tim.4:6-8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tchtcj@gmail.com</cp:lastModifiedBy>
  <cp:revision>150</cp:revision>
  <dcterms:created xsi:type="dcterms:W3CDTF">2007-07-13T04:29:51Z</dcterms:created>
  <dcterms:modified xsi:type="dcterms:W3CDTF">2017-03-27T02:58:01Z</dcterms:modified>
</cp:coreProperties>
</file>