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95" r:id="rId3"/>
    <p:sldId id="358" r:id="rId4"/>
    <p:sldId id="311" r:id="rId5"/>
    <p:sldId id="316" r:id="rId6"/>
    <p:sldId id="357" r:id="rId7"/>
    <p:sldId id="359" r:id="rId8"/>
    <p:sldId id="346" r:id="rId9"/>
    <p:sldId id="344" r:id="rId10"/>
    <p:sldId id="360" r:id="rId11"/>
    <p:sldId id="361" r:id="rId12"/>
    <p:sldId id="363" r:id="rId13"/>
    <p:sldId id="364" r:id="rId14"/>
    <p:sldId id="365" r:id="rId15"/>
    <p:sldId id="368" r:id="rId16"/>
    <p:sldId id="348" r:id="rId17"/>
    <p:sldId id="366" r:id="rId18"/>
    <p:sldId id="362" r:id="rId19"/>
    <p:sldId id="36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66FF33"/>
    <a:srgbClr val="990000"/>
    <a:srgbClr val="000066"/>
    <a:srgbClr val="CC3300"/>
    <a:srgbClr val="FFFFFF"/>
    <a:srgbClr val="B2B2B2"/>
    <a:srgbClr val="FFFF99"/>
    <a:srgbClr val="E885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1957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56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534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444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2849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52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52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096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273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595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566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699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46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question: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2578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you treat women like second-class citizens in kingdom of Christ?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Egalitarian movement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Address Jesus in feminine terms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Mt.23:37 – chicken?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Jn.3:5 – birth?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Jn.10:9 – door?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Th.2:7 – nurse?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 ‘silence’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 times)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3340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 tongue speakers 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 prophets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2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 women</a:t>
            </a:r>
            <a:endParaRPr lang="en-US" altLang="en-US" sz="2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 no questions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35: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where?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‘in (the) church’ (assembly, 4, 5, 23, 28)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Assembly determined by intent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37: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God, not Paul, gave law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Known in all churches, 33b, 36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 Gn.3:16?  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[Not culture]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2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89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Plight Of Ancient Women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981200"/>
            <a:ext cx="8382000" cy="12192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Why Are Women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Subjection?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295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Are Women Not Allowed To Do?</a:t>
            </a:r>
          </a:p>
        </p:txBody>
      </p:sp>
    </p:spTree>
    <p:extLst>
      <p:ext uri="{BB962C8B-B14F-4D97-AF65-F5344CB8AC3E}">
        <p14:creationId xmlns:p14="http://schemas.microsoft.com/office/powerpoint/2010/main" xmlns="" val="131693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Tim.2:11-16: ‘silence’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times)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054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‘Learn in silence’ – quietness; </a:t>
            </a:r>
            <a:b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Th.3:12.  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Causing no disturbance to others.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‘With all submission’ (2 Co.9:13)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945082" y="4191000"/>
            <a:ext cx="5264727" cy="1981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forced them</a:t>
            </a:r>
            <a:b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give cheerfully.</a:t>
            </a:r>
          </a:p>
          <a:p>
            <a:pPr marL="0" lvl="1" algn="ctr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Submission is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given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1" algn="ctr" defTabSz="457200" eaLnBrk="1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Ephesians 5:21</a:t>
            </a:r>
          </a:p>
        </p:txBody>
      </p:sp>
    </p:spTree>
    <p:extLst>
      <p:ext uri="{BB962C8B-B14F-4D97-AF65-F5344CB8AC3E}">
        <p14:creationId xmlns:p14="http://schemas.microsoft.com/office/powerpoint/2010/main" xmlns="" val="277395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Tim.2:11-16: ‘silence’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times)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3340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to teach or to have authority over a man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1 Tim.2:12</a:t>
            </a:r>
            <a:endParaRPr lang="en-US" altLang="en-US" sz="3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to speak at all nor teach in the name of Jesus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Ac.4:18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is absolute.  Tit.2:3-5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Women taught . . . 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Co.12:28 (14:3) 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Ac.2:17 (21:8-9)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Ac.18:26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066800" y="990600"/>
            <a:ext cx="2819400" cy="762000"/>
          </a:xfrm>
          <a:prstGeom prst="ellipse">
            <a:avLst/>
          </a:prstGeom>
          <a:solidFill>
            <a:srgbClr val="FFFF00">
              <a:alpha val="41000"/>
            </a:srgbClr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 bwMode="auto">
          <a:xfrm>
            <a:off x="3701142" y="1567542"/>
            <a:ext cx="2971800" cy="1828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410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Tim.2:12, no teaching at all??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3340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457200" eaLnBrk="1" hangingPunct="1">
              <a:lnSpc>
                <a:spcPct val="9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34787" y="1219200"/>
            <a:ext cx="7696200" cy="11430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FF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400" dirty="0">
                <a:latin typeface="Calibri" panose="020F0502020204030204" pitchFamily="34" charset="0"/>
              </a:rPr>
              <a:t>I do not permit a woman to teach  or to have authority over a man… – </a:t>
            </a:r>
            <a:r>
              <a:rPr lang="en-US" sz="3200" dirty="0">
                <a:latin typeface="Calibri" panose="020F0502020204030204" pitchFamily="34" charset="0"/>
              </a:rPr>
              <a:t>1 Tim.2:12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34787" y="2590800"/>
            <a:ext cx="7696200" cy="11430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FF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panose="020F0502020204030204" pitchFamily="34" charset="0"/>
              </a:rPr>
              <a:t>…</a:t>
            </a:r>
            <a:r>
              <a:rPr lang="en-US" sz="3400" dirty="0">
                <a:latin typeface="Calibri" panose="020F0502020204030204" pitchFamily="34" charset="0"/>
              </a:rPr>
              <a:t>commanded them not to speak at all  nor teach in the name of Jesus </a:t>
            </a:r>
            <a:r>
              <a:rPr lang="en-US" sz="3200" dirty="0">
                <a:latin typeface="Calibri" panose="020F0502020204030204" pitchFamily="34" charset="0"/>
              </a:rPr>
              <a:t>– Ac.4:18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241471" y="1331595"/>
            <a:ext cx="1447800" cy="46101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12871" y="2712177"/>
            <a:ext cx="2514600" cy="46101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 bwMode="auto">
          <a:xfrm>
            <a:off x="6841210" y="1736271"/>
            <a:ext cx="50120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7625092" y="3107871"/>
            <a:ext cx="606455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805542" y="1828800"/>
            <a:ext cx="4757058" cy="46101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05542" y="3212920"/>
            <a:ext cx="4757058" cy="46101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34788" y="3962400"/>
            <a:ext cx="7696199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u="sng" dirty="0">
                <a:latin typeface="Calibri" panose="020F0502020204030204" pitchFamily="34" charset="0"/>
              </a:rPr>
              <a:t>Have authority over</a:t>
            </a:r>
            <a:r>
              <a:rPr lang="en-US" sz="3200" dirty="0">
                <a:latin typeface="Calibri" panose="020F0502020204030204" pitchFamily="34" charset="0"/>
              </a:rPr>
              <a:t>: give orders to, dictate to (practically = ‘tell a man what to do’) </a:t>
            </a:r>
            <a:r>
              <a:rPr lang="en-US" sz="2000" dirty="0">
                <a:latin typeface="Calibri" panose="020F0502020204030204" pitchFamily="34" charset="0"/>
              </a:rPr>
              <a:t>– BDAG . . .</a:t>
            </a:r>
            <a:r>
              <a:rPr lang="en-US" sz="3200" dirty="0">
                <a:latin typeface="Calibri" panose="020F0502020204030204" pitchFamily="34" charset="0"/>
              </a:rPr>
              <a:t>   ‘to control, to domineer’ </a:t>
            </a:r>
            <a:r>
              <a:rPr lang="en-US" sz="2000" dirty="0">
                <a:latin typeface="Calibri" panose="020F0502020204030204" pitchFamily="34" charset="0"/>
              </a:rPr>
              <a:t>– L-N. </a:t>
            </a:r>
            <a:r>
              <a:rPr lang="en-US" sz="3200" dirty="0">
                <a:latin typeface="Calibri" panose="020F0502020204030204" pitchFamily="34" charset="0"/>
              </a:rPr>
              <a:t>  </a:t>
            </a:r>
          </a:p>
          <a:p>
            <a:r>
              <a:rPr lang="en-US" sz="3200" dirty="0">
                <a:latin typeface="Calibri" panose="020F0502020204030204" pitchFamily="34" charset="0"/>
              </a:rPr>
              <a:t>Applies everywhere.  [v.8 (men); ct. 2:1,4,5]</a:t>
            </a: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21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6" grpId="0" animBg="1"/>
      <p:bldP spid="17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algn="l"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Merely asking / </a:t>
            </a:r>
            <a:r>
              <a:rPr lang="en-US" altLang="en-US" sz="360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answering ques-tions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class does not violate law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Ac.5:8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woman may violate law with bad attitude after assembly ends</a:t>
            </a:r>
            <a:endParaRPr lang="en-US" altLang="en-US" sz="3400" u="sng" dirty="0">
              <a:solidFill>
                <a:srgbClr val="66F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6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 for the rules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(13-15):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‘For’…‘and’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8006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Adam was created first, 13.  Creation principle.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Proves woman was not head</a:t>
            </a:r>
          </a:p>
          <a:p>
            <a:pPr lvl="0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</a:t>
            </a:r>
            <a:r>
              <a:rPr lang="en-US" altLang="en-US" sz="2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Shows why woman has no 			 authority over man</a:t>
            </a:r>
          </a:p>
          <a:p>
            <a:pPr lvl="0" defTabSz="457200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Woman was deceived, sinned 		 first, 14.  Gn.3:16</a:t>
            </a:r>
          </a:p>
          <a:p>
            <a:pPr lvl="0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8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► </a:t>
            </a:r>
            <a:r>
              <a:rPr lang="en-US" alt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Instead of following, Eve led</a:t>
            </a: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75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Summary: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gives two prohibitions concerning women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4196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8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‘speak’ in assemblies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teach / usurp authority over a man 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091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may women do?  (v.16)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 women / children, Tit.2:3-5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husband become elder, 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Tim.3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works, 1 Tim.5:10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spread gospel, Ph.4:2-3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Hospitality, Hb.13:2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63307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question: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2578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you treat women like second-class citizens in kingdom of Christ?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church is not a democracy, but a Theocracy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Jd.3 – our boundary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70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1600200"/>
          </a:xfrm>
          <a:solidFill>
            <a:srgbClr val="CCFFFF"/>
          </a:solid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Why Do You</a:t>
            </a:r>
            <a:br>
              <a:rPr lang="en-US" sz="4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Forbid Women Preachers?</a:t>
            </a:r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2954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Plight Of Ancient Women</a:t>
            </a: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Greeks: women are inferior to men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387" y="1447800"/>
            <a:ext cx="8001000" cy="47244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Aristotle: between slaves and freemen (second class persons)</a:t>
            </a:r>
          </a:p>
          <a:p>
            <a:pPr algn="ctr"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Jews shared similar ideas 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Ex.20:12 – honor.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Pt.3:5, copy OT examples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Mt.1, genealogy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Lk.7;  Jn.4;  Jn.8, kindness</a:t>
            </a:r>
          </a:p>
        </p:txBody>
      </p:sp>
    </p:spTree>
    <p:extLst>
      <p:ext uri="{BB962C8B-B14F-4D97-AF65-F5344CB8AC3E}">
        <p14:creationId xmlns:p14="http://schemas.microsoft.com/office/powerpoint/2010/main" xmlns="" val="25765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Ep.5:22-23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Subjection based on function, not worth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equal to Father; submits to Him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(Ph.2).  Jn.17:5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Tim.5:14 –manage, command, give leadership to a household, manage a home; rule household</a:t>
            </a:r>
          </a:p>
        </p:txBody>
      </p:sp>
    </p:spTree>
    <p:extLst>
      <p:ext uri="{BB962C8B-B14F-4D97-AF65-F5344CB8AC3E}">
        <p14:creationId xmlns:p14="http://schemas.microsoft.com/office/powerpoint/2010/main" xmlns="" val="252343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Plight Of Ancient Women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295400"/>
            <a:ext cx="8382000" cy="12192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Does NT Forbid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Women To Do?</a:t>
            </a:r>
          </a:p>
        </p:txBody>
      </p:sp>
    </p:spTree>
    <p:extLst>
      <p:ext uri="{BB962C8B-B14F-4D97-AF65-F5344CB8AC3E}">
        <p14:creationId xmlns:p14="http://schemas.microsoft.com/office/powerpoint/2010/main" xmlns="" val="168306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5240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Co.14:34-35 –</a:t>
            </a:r>
            <a:b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to speak in assembly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3434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sz="33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Mt.23:1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Co.14:3…12-13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sz="33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24 times in 1 Co.14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Address congregation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sz="33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Silence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in context: she cannot address the assembly</a:t>
            </a:r>
          </a:p>
        </p:txBody>
      </p:sp>
    </p:spTree>
    <p:extLst>
      <p:ext uri="{BB962C8B-B14F-4D97-AF65-F5344CB8AC3E}">
        <p14:creationId xmlns:p14="http://schemas.microsoft.com/office/powerpoint/2010/main" xmlns="" val="39005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Co.14: ‘silence’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 times)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 </a:t>
            </a:r>
            <a:r>
              <a:rPr lang="en-US" altLang="en-US" sz="33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tongue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3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speakers</a:t>
            </a:r>
            <a:r>
              <a:rPr lang="en-US" altLang="en-US" sz="33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 </a:t>
            </a:r>
            <a:r>
              <a:rPr lang="en-US" altLang="en-US" sz="33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prophets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200"/>
              </a:spcAft>
              <a:buAutoNum type="arabicPeriod"/>
            </a:pPr>
            <a:r>
              <a:rPr lang="en-US" alt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34: </a:t>
            </a:r>
            <a:r>
              <a:rPr lang="en-US" altLang="en-US" sz="33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women</a:t>
            </a:r>
            <a:endParaRPr lang="en-US" altLang="en-US" sz="2900" u="sng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have spiritual gift, thus think she can do what men do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she cough?  …sing?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she confess?  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she correct children?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altLang="en-US" sz="2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64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</TotalTime>
  <Words>627</Words>
  <Application>Microsoft Office PowerPoint</Application>
  <PresentationFormat>On-screen Show (4:3)</PresentationFormat>
  <Paragraphs>107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1_Default Design</vt:lpstr>
      <vt:lpstr>Common question: </vt:lpstr>
      <vt:lpstr>Common question: </vt:lpstr>
      <vt:lpstr>Why Do You Forbid Women Preachers?</vt:lpstr>
      <vt:lpstr>I. The Plight Of Ancient Women</vt:lpstr>
      <vt:lpstr>Greeks: women are inferior to men</vt:lpstr>
      <vt:lpstr>Ep.5:22-23</vt:lpstr>
      <vt:lpstr>I. The Plight Of Ancient Women</vt:lpstr>
      <vt:lpstr>1 Co.14:34-35 – not to speak in assembly</vt:lpstr>
      <vt:lpstr>1 Co.14: ‘silence’ (3 times)</vt:lpstr>
      <vt:lpstr>1 Co.14: ‘silence’ (3 times)</vt:lpstr>
      <vt:lpstr>I. The Plight Of Ancient Women</vt:lpstr>
      <vt:lpstr>1 Tim.2:11-16: ‘silence’ (2 times)</vt:lpstr>
      <vt:lpstr>1 Tim.2:11-16: ‘silence’ (2 times)</vt:lpstr>
      <vt:lpstr>1 Tim.2:12, no teaching at all??</vt:lpstr>
      <vt:lpstr>Merely asking / answering ques-tions in class does not violate law</vt:lpstr>
      <vt:lpstr>Reason for the rules (13-15): ‘For’…‘and’</vt:lpstr>
      <vt:lpstr>Summary: NT gives two prohibitions concerning women</vt:lpstr>
      <vt:lpstr>What may women do?  (v.16)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201</cp:revision>
  <dcterms:created xsi:type="dcterms:W3CDTF">2007-07-13T04:29:51Z</dcterms:created>
  <dcterms:modified xsi:type="dcterms:W3CDTF">2017-04-17T00:22:07Z</dcterms:modified>
</cp:coreProperties>
</file>