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6"/>
  </p:notesMasterIdLst>
  <p:sldIdLst>
    <p:sldId id="311" r:id="rId3"/>
    <p:sldId id="295" r:id="rId4"/>
    <p:sldId id="316" r:id="rId5"/>
    <p:sldId id="345" r:id="rId6"/>
    <p:sldId id="346" r:id="rId7"/>
    <p:sldId id="344" r:id="rId8"/>
    <p:sldId id="357" r:id="rId9"/>
    <p:sldId id="358" r:id="rId10"/>
    <p:sldId id="347" r:id="rId11"/>
    <p:sldId id="359" r:id="rId12"/>
    <p:sldId id="360" r:id="rId13"/>
    <p:sldId id="361" r:id="rId14"/>
    <p:sldId id="362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FFCC"/>
    <a:srgbClr val="CCFFFF"/>
    <a:srgbClr val="66FF33"/>
    <a:srgbClr val="990000"/>
    <a:srgbClr val="000066"/>
    <a:srgbClr val="CC3300"/>
    <a:srgbClr val="FFFFFF"/>
    <a:srgbClr val="B2B2B2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3421" autoAdjust="0"/>
    <p:restoredTop sz="86347" autoAdjust="0"/>
  </p:normalViewPr>
  <p:slideViewPr>
    <p:cSldViewPr showGuides="1">
      <p:cViewPr varScale="1">
        <p:scale>
          <a:sx n="71" d="100"/>
          <a:sy n="71" d="100"/>
        </p:scale>
        <p:origin x="-1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577C5-8197-4C11-BDF0-FF94BC2EBE20}" type="datetimeFigureOut">
              <a:rPr lang="en-US" smtClean="0"/>
              <a:pPr/>
              <a:t>4/16/2017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EC2C0-101D-44FE-9306-F951BFC92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790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4369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7902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5273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0604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2659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8560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21357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17746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C2C0-101D-44FE-9306-F951BFC92B2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2977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4116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4010329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955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34100" cy="6400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796908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4693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8113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8490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8222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2787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9484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6464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842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9226835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9178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63144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327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615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114800" cy="5105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14800" cy="5105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616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07348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43557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92834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997566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02364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382000" cy="1143000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382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17B3D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17B3D1"/>
          </a:solidFill>
          <a:latin typeface="Arial Black" panose="020B0A0402010202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3600" kern="1200">
          <a:solidFill>
            <a:srgbClr val="EDECEB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 sz="3200" kern="1200">
          <a:solidFill>
            <a:srgbClr val="EDECEB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 sz="2800" kern="1200">
          <a:solidFill>
            <a:srgbClr val="EDECEB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EDECEB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EDECE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49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60000">
              <a:srgbClr val="FFFFCC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solidFill>
            <a:srgbClr val="CCFFFF"/>
          </a:solidFill>
          <a:ln>
            <a:solidFill>
              <a:srgbClr val="CCFFFF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Myrmecology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/>
              <a:t>Proverbs 6:5-11;</a:t>
            </a:r>
            <a:br>
              <a:rPr lang="en-US" sz="4000" dirty="0"/>
            </a:br>
            <a:r>
              <a:rPr lang="en-US" sz="4000" dirty="0"/>
              <a:t>30:24-25</a:t>
            </a:r>
          </a:p>
        </p:txBody>
      </p:sp>
    </p:spTree>
    <p:extLst>
      <p:ext uri="{BB962C8B-B14F-4D97-AF65-F5344CB8AC3E}">
        <p14:creationId xmlns:p14="http://schemas.microsoft.com/office/powerpoint/2010/main" xmlns="" val="136107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r>
              <a:rPr lang="en-US" alt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 during summer of life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419600"/>
          </a:xfrm>
        </p:spPr>
        <p:txBody>
          <a:bodyPr/>
          <a:lstStyle/>
          <a:p>
            <a:pPr marL="457200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Jer.8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1200" y="1447800"/>
            <a:ext cx="3048000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2669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r>
              <a:rPr lang="en-US" alt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Work during summer of life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will regret lost opportunities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419600"/>
          </a:xfrm>
        </p:spPr>
        <p:txBody>
          <a:bodyPr/>
          <a:lstStyle/>
          <a:p>
            <a:pPr marL="457200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Mt.25:14-30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Ga.6:9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Th.3:6-14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1200" y="1609725"/>
            <a:ext cx="3048000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7890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599"/>
            <a:ext cx="8382000" cy="2143125"/>
          </a:xfrm>
          <a:effectLst/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r>
              <a:rPr lang="en-US" alt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Work during summer of life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We will regret lost opportunities</a:t>
            </a:r>
            <a:b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Don’t store valuables where</a:t>
            </a:r>
            <a:b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can be robbed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24124"/>
            <a:ext cx="7924800" cy="3648076"/>
          </a:xfrm>
        </p:spPr>
        <p:txBody>
          <a:bodyPr/>
          <a:lstStyle/>
          <a:p>
            <a:pPr marL="457200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Mt.6:19-21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Tim.6:17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1200" y="2600325"/>
            <a:ext cx="3048000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3003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3283"/>
            <a:ext cx="8382000" cy="2133601"/>
          </a:xfrm>
          <a:effectLst/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r>
              <a:rPr lang="en-US" alt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Work during summer of life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We will regret lost opportunities</a:t>
            </a:r>
            <a:b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Don’t store valuables where they can be robbed</a:t>
            </a:r>
            <a:r>
              <a:rPr lang="en-US" alt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alt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Finish the job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14600"/>
            <a:ext cx="7924800" cy="3657600"/>
          </a:xfrm>
        </p:spPr>
        <p:txBody>
          <a:bodyPr/>
          <a:lstStyle/>
          <a:p>
            <a:pPr marL="457200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Many start…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Ph.2:12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1200" y="2590800"/>
            <a:ext cx="3048000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4581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learn from little creatures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924800" cy="4648200"/>
          </a:xfrm>
        </p:spPr>
        <p:txBody>
          <a:bodyPr/>
          <a:lstStyle/>
          <a:p>
            <a:pPr marL="457200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Know any ant watchers?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Nature is our teacher, Ps.19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taught with flowers, birds, snakes, wolves, etc., Mt.6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990600"/>
          </a:xfrm>
          <a:solidFill>
            <a:srgbClr val="CCFFFF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Ant’s Motivation, 1, 6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171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Context, Proverbs 6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924800" cy="4648200"/>
          </a:xfrm>
        </p:spPr>
        <p:txBody>
          <a:bodyPr/>
          <a:lstStyle/>
          <a:p>
            <a:pPr marL="457200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altLang="en-US" sz="3400" u="sng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Address</a:t>
            </a:r>
            <a: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1, son;  6, sluggard, for benefit of son. 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altLang="en-US" sz="3400" u="sng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Aim</a:t>
            </a:r>
            <a: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consider, observe (sit at feet of ant)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altLang="en-US" sz="3400" u="sng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</a:t>
            </a:r>
            <a: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go to the ant, consider…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altLang="en-US" sz="3400" u="sng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Advantage</a:t>
            </a:r>
            <a: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be wise </a:t>
            </a:r>
          </a:p>
          <a:p>
            <a:pPr marL="457200" indent="-457200" defTabSz="457200" eaLnBrk="1" hangingPunct="1">
              <a:lnSpc>
                <a:spcPct val="9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en-US" altLang="en-US" sz="3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084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533400"/>
          </a:xfr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Ant’s Motivation</a:t>
            </a:r>
          </a:p>
        </p:txBody>
      </p:sp>
      <p:sp>
        <p:nvSpPr>
          <p:cNvPr id="3" name="Title 3"/>
          <p:cNvSpPr txBox="1">
            <a:spLocks/>
          </p:cNvSpPr>
          <p:nvPr/>
        </p:nvSpPr>
        <p:spPr bwMode="auto">
          <a:xfrm>
            <a:off x="381000" y="1295400"/>
            <a:ext cx="8382000" cy="990600"/>
          </a:xfrm>
          <a:prstGeom prst="rect">
            <a:avLst/>
          </a:prstGeom>
          <a:solidFill>
            <a:srgbClr val="CCFFFF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The Ant’s Manners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306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6858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Ants in Action </a:t>
            </a: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(Prov.6)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924800" cy="5410200"/>
          </a:xfrm>
        </p:spPr>
        <p:txBody>
          <a:bodyPr/>
          <a:lstStyle/>
          <a:p>
            <a:pPr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7: </a:t>
            </a:r>
            <a:r>
              <a:rPr lang="en-US" alt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captain.  </a:t>
            </a:r>
          </a:p>
          <a:p>
            <a:pPr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8: </a:t>
            </a:r>
            <a:r>
              <a:rPr lang="en-US" alt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provides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8: </a:t>
            </a:r>
            <a:r>
              <a:rPr lang="en-US" alt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supplies in summer</a:t>
            </a:r>
          </a:p>
          <a:p>
            <a:pPr marL="750888" lvl="1" indent="-293688" defTabSz="457200"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Urgency.  Mt.9:36-38;</a:t>
            </a:r>
            <a:b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Mt.5:6; Hb.5; 1 Pt.2</a:t>
            </a:r>
          </a:p>
          <a:p>
            <a:pPr marL="750888" lvl="1" indent="-293688" defTabSz="457200" eaLnBrk="1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Winter coming: Lk.16;</a:t>
            </a:r>
            <a:b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Ja.4</a:t>
            </a:r>
          </a:p>
          <a:p>
            <a:pPr marL="0" lvl="1" defTabSz="4572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8: </a:t>
            </a: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gathers her food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Ja.5</a:t>
            </a:r>
          </a:p>
          <a:p>
            <a:pPr marL="0" lvl="1"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8: </a:t>
            </a: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harvest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Danger! </a:t>
            </a:r>
          </a:p>
          <a:p>
            <a:pPr marL="0"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sz="3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72225" y="1143000"/>
            <a:ext cx="2162175" cy="20193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auto">
          <a:xfrm>
            <a:off x="6172200" y="3886200"/>
            <a:ext cx="2667000" cy="1066800"/>
          </a:xfrm>
          <a:prstGeom prst="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Rebukes lazy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(9-10)</a:t>
            </a:r>
            <a:endParaRPr kumimoji="0" lang="en-US" sz="320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172199" y="5029200"/>
            <a:ext cx="2667000" cy="1066800"/>
          </a:xfrm>
          <a:prstGeom prst="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Acts: </a:t>
            </a:r>
            <a:r>
              <a:rPr kumimoji="0" lang="en-US" sz="320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conse-quences</a:t>
            </a:r>
            <a:r>
              <a:rPr kumimoji="0" lang="en-US" sz="32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(11)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(9-10)</a:t>
            </a:r>
            <a:endParaRPr kumimoji="0" lang="en-US" sz="320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052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685800"/>
          </a:xfrm>
          <a:effectLst/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Ants in Action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(Prov.30:25)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924800" cy="5410200"/>
          </a:xfrm>
        </p:spPr>
        <p:txBody>
          <a:bodyPr/>
          <a:lstStyle/>
          <a:p>
            <a:pPr marL="407988" indent="-407988"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People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(united)</a:t>
            </a:r>
            <a:b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Ec.9:10; Ph.2</a:t>
            </a: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strong</a:t>
            </a:r>
          </a:p>
          <a:p>
            <a:pPr marL="865188" lvl="1" indent="-407988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Yet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u="sng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prepare…</a:t>
            </a:r>
            <a:endParaRPr lang="en-US" altLang="en-US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Prepare food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1 Co.15</a:t>
            </a:r>
          </a:p>
          <a:p>
            <a:pPr marL="0" lvl="1"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u="sng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Their</a:t>
            </a: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food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Jd.3; Ep.6:10-12</a:t>
            </a:r>
          </a:p>
          <a:p>
            <a:pPr marL="0" lvl="1" defTabSz="457200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summer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Mk.4:37-38</a:t>
            </a:r>
          </a:p>
          <a:p>
            <a:pPr marL="0"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sz="3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72225" y="1143000"/>
            <a:ext cx="2162175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1098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533400"/>
          </a:xfr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Ant’s Motivation</a:t>
            </a:r>
          </a:p>
        </p:txBody>
      </p:sp>
      <p:sp>
        <p:nvSpPr>
          <p:cNvPr id="3" name="Title 3"/>
          <p:cNvSpPr txBox="1">
            <a:spLocks/>
          </p:cNvSpPr>
          <p:nvPr/>
        </p:nvSpPr>
        <p:spPr bwMode="auto">
          <a:xfrm>
            <a:off x="381000" y="1981200"/>
            <a:ext cx="8382000" cy="990600"/>
          </a:xfrm>
          <a:prstGeom prst="rect">
            <a:avLst/>
          </a:prstGeom>
          <a:solidFill>
            <a:srgbClr val="CCFFFF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The Ant’s Message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381000" y="1295400"/>
            <a:ext cx="8382000" cy="533400"/>
          </a:xfrm>
          <a:prstGeom prst="rect">
            <a:avLst/>
          </a:prstGeom>
          <a:solidFill>
            <a:schemeClr val="bg1"/>
          </a:solidFill>
          <a:ln w="3175">
            <a:solidFill>
              <a:srgbClr val="99000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B3D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7B3D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The Ant’s Manners</a:t>
            </a:r>
          </a:p>
        </p:txBody>
      </p:sp>
    </p:spTree>
    <p:extLst>
      <p:ext uri="{BB962C8B-B14F-4D97-AF65-F5344CB8AC3E}">
        <p14:creationId xmlns:p14="http://schemas.microsoft.com/office/powerpoint/2010/main" xmlns="" val="313811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Work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4648200"/>
          </a:xfrm>
        </p:spPr>
        <p:txBody>
          <a:bodyPr/>
          <a:lstStyle/>
          <a:p>
            <a:pPr marL="457200" indent="-457200" defTabSz="457200" eaLnBrk="1" hangingPunct="1">
              <a:lnSpc>
                <a:spcPct val="9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9:4; </a:t>
            </a:r>
            <a:b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Cor.12:15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defTabSz="457200" eaLnBrk="1" hangingPunct="1">
              <a:lnSpc>
                <a:spcPct val="90000"/>
              </a:lnSpc>
              <a:spcAft>
                <a:spcPts val="12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0936" y="1371600"/>
            <a:ext cx="3048264" cy="265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6013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Black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1335</TotalTime>
  <Words>201</Words>
  <Application>Microsoft Office PowerPoint</Application>
  <PresentationFormat>On-screen Show (4:3)</PresentationFormat>
  <Paragraphs>59</Paragraphs>
  <Slides>13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Blank Presentation</vt:lpstr>
      <vt:lpstr>1_Default Design</vt:lpstr>
      <vt:lpstr>Myrmecology</vt:lpstr>
      <vt:lpstr>We learn from little creatures</vt:lpstr>
      <vt:lpstr>I. The Ant’s Motivation, 1, 6</vt:lpstr>
      <vt:lpstr>Context, Proverbs 6</vt:lpstr>
      <vt:lpstr>I. The Ant’s Motivation</vt:lpstr>
      <vt:lpstr>Ants in Action (Prov.6)</vt:lpstr>
      <vt:lpstr>Ants in Action (Prov.30:25)</vt:lpstr>
      <vt:lpstr>I. The Ant’s Motivation</vt:lpstr>
      <vt:lpstr>1. Work</vt:lpstr>
      <vt:lpstr>1. Work 2. Work during summer of life</vt:lpstr>
      <vt:lpstr>1. Work 2. Work during summer of life 3. We will regret lost opportunities</vt:lpstr>
      <vt:lpstr>1. Work 2. Work during summer of life 3. We will regret lost opportunities 4. Don’t store valuables where they can be robbed</vt:lpstr>
      <vt:lpstr>1. Work 2. Work during summer of life 3. We will regret lost opportunities 4. Don’t store valuables where they can be robbed 5. Finish the job</vt:lpstr>
    </vt:vector>
  </TitlesOfParts>
  <Company>閘]狴逄掘뿿��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church of Christ</cp:lastModifiedBy>
  <cp:revision>175</cp:revision>
  <dcterms:created xsi:type="dcterms:W3CDTF">2007-07-13T04:29:51Z</dcterms:created>
  <dcterms:modified xsi:type="dcterms:W3CDTF">2017-04-17T00:20:41Z</dcterms:modified>
</cp:coreProperties>
</file>