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sldIdLst>
    <p:sldId id="371" r:id="rId3"/>
    <p:sldId id="311" r:id="rId4"/>
    <p:sldId id="331" r:id="rId5"/>
    <p:sldId id="293" r:id="rId6"/>
    <p:sldId id="362" r:id="rId7"/>
    <p:sldId id="363" r:id="rId8"/>
    <p:sldId id="364" r:id="rId9"/>
    <p:sldId id="365" r:id="rId10"/>
    <p:sldId id="366" r:id="rId11"/>
    <p:sldId id="367" r:id="rId12"/>
    <p:sldId id="353" r:id="rId13"/>
    <p:sldId id="333" r:id="rId14"/>
    <p:sldId id="359" r:id="rId15"/>
    <p:sldId id="368" r:id="rId16"/>
    <p:sldId id="369" r:id="rId17"/>
    <p:sldId id="37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800000"/>
    <a:srgbClr val="66FF33"/>
    <a:srgbClr val="B2B2B2"/>
    <a:srgbClr val="FFFFFF"/>
    <a:srgbClr val="990000"/>
    <a:srgbClr val="FFFF99"/>
    <a:srgbClr val="E88563"/>
    <a:srgbClr val="E18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86347" autoAdjust="0"/>
  </p:normalViewPr>
  <p:slideViewPr>
    <p:cSldViewPr showGuides="1">
      <p:cViewPr varScale="1">
        <p:scale>
          <a:sx n="63" d="100"/>
          <a:sy n="63" d="100"/>
        </p:scale>
        <p:origin x="78" y="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73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70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11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10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11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03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69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9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1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4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8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8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4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2683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1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34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55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834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75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36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Excuses and Attitudes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indent="-234950">
              <a:spcAft>
                <a:spcPts val="1200"/>
              </a:spcAft>
            </a:pPr>
            <a:r>
              <a:rPr lang="en-US" sz="3400" dirty="0">
                <a:solidFill>
                  <a:schemeClr val="bg1"/>
                </a:solidFill>
              </a:rPr>
              <a:t>‘Any excuse will do’</a:t>
            </a:r>
          </a:p>
          <a:p>
            <a:pPr marL="234950" indent="-234950">
              <a:spcAft>
                <a:spcPts val="1200"/>
              </a:spcAft>
            </a:pPr>
            <a:r>
              <a:rPr lang="en-US" sz="3400" dirty="0">
                <a:solidFill>
                  <a:schemeClr val="bg1"/>
                </a:solidFill>
              </a:rPr>
              <a:t>Excuse: a dressed up lie</a:t>
            </a:r>
          </a:p>
          <a:p>
            <a:pPr marL="234950" indent="-234950">
              <a:spcAft>
                <a:spcPts val="1200"/>
              </a:spcAft>
            </a:pPr>
            <a:r>
              <a:rPr lang="en-US" sz="3400" dirty="0">
                <a:solidFill>
                  <a:schemeClr val="bg1"/>
                </a:solidFill>
              </a:rPr>
              <a:t>Attendance figures</a:t>
            </a:r>
          </a:p>
          <a:p>
            <a:pPr marL="234950" indent="-234950">
              <a:spcAft>
                <a:spcPts val="1200"/>
              </a:spcAft>
            </a:pPr>
            <a:r>
              <a:rPr lang="en-US" sz="3400" dirty="0">
                <a:solidFill>
                  <a:schemeClr val="bg1"/>
                </a:solidFill>
              </a:rPr>
              <a:t>Bad attitude: attendance is waste of time</a:t>
            </a:r>
          </a:p>
        </p:txBody>
      </p:sp>
    </p:spTree>
    <p:extLst>
      <p:ext uri="{BB962C8B-B14F-4D97-AF65-F5344CB8AC3E}">
        <p14:creationId xmlns:p14="http://schemas.microsoft.com/office/powerpoint/2010/main" val="246019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762000"/>
          </a:xfrm>
          <a:effectLst/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24-25, LOVE: let us consider…</a:t>
            </a:r>
            <a:endParaRPr lang="en-US" sz="3600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105400"/>
          </a:xfrm>
        </p:spPr>
        <p:txBody>
          <a:bodyPr/>
          <a:lstStyle/>
          <a:p>
            <a:pPr marL="457200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Hb.3:1, consider Jesus our Savior</a:t>
            </a:r>
          </a:p>
          <a:p>
            <a:pPr marL="457200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Hb.10:24, we stimulate, stir up love and good works (3:13)</a:t>
            </a:r>
          </a:p>
          <a:p>
            <a:pPr marL="457200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Hb.10:25, not forsaking</a:t>
            </a:r>
          </a:p>
          <a:p>
            <a:pPr marL="457200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Hb.10:25, but exhorting/encouraging</a:t>
            </a:r>
          </a:p>
        </p:txBody>
      </p:sp>
    </p:spTree>
    <p:extLst>
      <p:ext uri="{BB962C8B-B14F-4D97-AF65-F5344CB8AC3E}">
        <p14:creationId xmlns:p14="http://schemas.microsoft.com/office/powerpoint/2010/main" val="4242682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/>
          <p:cNvSpPr/>
          <p:nvPr/>
        </p:nvSpPr>
        <p:spPr bwMode="auto">
          <a:xfrm>
            <a:off x="342900" y="609600"/>
            <a:ext cx="8458200" cy="533400"/>
          </a:xfrm>
          <a:prstGeom prst="roundRect">
            <a:avLst/>
          </a:prstGeom>
          <a:solidFill>
            <a:schemeClr val="bg1"/>
          </a:solid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Discussion Of Hebrews 10:19-25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350520" y="1295400"/>
            <a:ext cx="8458200" cy="1143000"/>
          </a:xfrm>
          <a:prstGeom prst="roundRect">
            <a:avLst/>
          </a:prstGeom>
          <a:solidFill>
            <a:srgbClr val="FFFFCC"/>
          </a:solid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Attendance Is A</a:t>
            </a:r>
            <a:b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Matter Of Attitude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48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 ‘being’ here is worthless</a:t>
            </a:r>
            <a:endParaRPr lang="en-US" sz="3600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82000" cy="52578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‘Hear’ speech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Ball game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Hunting</a:t>
            </a: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defTabSz="392113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defTabSz="392113" eaLnBrk="1" hangingPunct="1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sz="29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63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 Saints Assembled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(1/2)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5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Acts 2:42, gathered for a purpose</a:t>
            </a:r>
          </a:p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5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Acts 4:31, to gain strength for trials</a:t>
            </a:r>
          </a:p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5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Acts 11:26, regular meetings; growth</a:t>
            </a:r>
          </a:p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5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Acts 12:12, praying</a:t>
            </a:r>
          </a:p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5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Acts 20:7-8, Supper; preaching (16)</a:t>
            </a:r>
          </a:p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5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Acts 20:20, teach, learn</a:t>
            </a:r>
            <a:endParaRPr lang="en-US" altLang="en-US" sz="35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5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 Saints Assembled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(2/2)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5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Co.5:1-6, discipline</a:t>
            </a:r>
          </a:p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5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Co.11:18, 20, 33, Supper</a:t>
            </a:r>
          </a:p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5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Co.14:23, 26, edification</a:t>
            </a:r>
          </a:p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5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Co.16:1-2, collection</a:t>
            </a:r>
          </a:p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5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Col.3:16, teach, admonish, sing</a:t>
            </a:r>
          </a:p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5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Tim.4:13, read, exhort, teach</a:t>
            </a:r>
          </a:p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5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Ja.2:2, regular practice (= Hb.10:25)</a:t>
            </a:r>
            <a:endParaRPr lang="en-US" altLang="en-US" sz="35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33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I have to come . . . 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On Sunday night?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On Wednesday night?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When I travel?</a:t>
            </a:r>
            <a:endParaRPr lang="en-US" altLang="en-US" sz="34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/>
          <p:cNvSpPr/>
          <p:nvPr/>
        </p:nvSpPr>
        <p:spPr bwMode="auto">
          <a:xfrm>
            <a:off x="1724890" y="3276600"/>
            <a:ext cx="5715000" cy="21336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These questions often reflect more than just carelessness; they are the beginning of apostasy.</a:t>
            </a:r>
          </a:p>
        </p:txBody>
      </p:sp>
    </p:spTree>
    <p:extLst>
      <p:ext uri="{BB962C8B-B14F-4D97-AF65-F5344CB8AC3E}">
        <p14:creationId xmlns:p14="http://schemas.microsoft.com/office/powerpoint/2010/main" val="49722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I have to come . . . 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On Sunday night?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On Wednesday night?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When I travel?</a:t>
            </a:r>
          </a:p>
          <a:p>
            <a:pPr defTabSz="401638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altLang="en-US" sz="24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 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Desire to escape assemblies</a:t>
            </a:r>
          </a:p>
          <a:p>
            <a:pPr defTabSz="401638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altLang="en-US" sz="24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 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Ungrateful attitude to Lord</a:t>
            </a:r>
          </a:p>
          <a:p>
            <a:pPr defTabSz="401638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altLang="en-US" sz="24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  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Misplaced priorities –world comes first</a:t>
            </a:r>
          </a:p>
          <a:p>
            <a:pPr defTabSz="401638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altLang="en-US" sz="24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4.  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Passion to disobey Lord </a:t>
            </a:r>
          </a:p>
          <a:p>
            <a:pPr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/>
          <p:cNvSpPr/>
          <p:nvPr/>
        </p:nvSpPr>
        <p:spPr bwMode="auto">
          <a:xfrm>
            <a:off x="5562600" y="1295400"/>
            <a:ext cx="2743200" cy="16002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imply:</a:t>
            </a:r>
          </a:p>
        </p:txBody>
      </p:sp>
    </p:spTree>
    <p:extLst>
      <p:ext uri="{BB962C8B-B14F-4D97-AF65-F5344CB8AC3E}">
        <p14:creationId xmlns:p14="http://schemas.microsoft.com/office/powerpoint/2010/main" val="144675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blipFill>
            <a:blip r:embed="rId2" cstate="print"/>
            <a:tile tx="0" ty="0" sx="100000" sy="100000" flip="none" algn="tl"/>
          </a:blipFill>
          <a:ln>
            <a:solidFill>
              <a:srgbClr val="CCFF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Why Are You So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Strict About Attendance?</a:t>
            </a:r>
          </a:p>
        </p:txBody>
      </p:sp>
    </p:spTree>
    <p:extLst>
      <p:ext uri="{BB962C8B-B14F-4D97-AF65-F5344CB8AC3E}">
        <p14:creationId xmlns:p14="http://schemas.microsoft.com/office/powerpoint/2010/main" val="136107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/>
          <p:cNvSpPr/>
          <p:nvPr/>
        </p:nvSpPr>
        <p:spPr bwMode="auto">
          <a:xfrm>
            <a:off x="342900" y="609600"/>
            <a:ext cx="8458200" cy="1143000"/>
          </a:xfrm>
          <a:prstGeom prst="roundRect">
            <a:avLst/>
          </a:prstGeom>
          <a:solidFill>
            <a:srgbClr val="FFFFCC"/>
          </a:solid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Discussion Of Hebrews 10:19-25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34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762000"/>
          </a:xfrm>
          <a:effectLst/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22, FAITH: let us draw near…</a:t>
            </a:r>
            <a:endParaRPr lang="en-US" sz="3600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105400"/>
          </a:xfrm>
        </p:spPr>
        <p:txBody>
          <a:bodyPr/>
          <a:lstStyle/>
          <a:p>
            <a:pPr marL="457200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 heart: what is real, genuine</a:t>
            </a:r>
          </a:p>
          <a:p>
            <a:pPr marL="457200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assurance of FAITH: no doubt</a:t>
            </a:r>
          </a:p>
          <a:p>
            <a:pPr marL="914400" lvl="1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 us draw near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(22) . . .</a:t>
            </a:r>
          </a:p>
          <a:p>
            <a:pPr marL="1316038" lvl="2" indent="-401638" defTabSz="392113" eaLnBrk="1" hangingPunct="1">
              <a:spcAft>
                <a:spcPts val="3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Having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boldness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19-20 (4:16): confidence, full assurance, fully trusting . . . </a:t>
            </a:r>
          </a:p>
          <a:p>
            <a:pPr marL="1828800" lvl="3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enter holy place (19)</a:t>
            </a:r>
          </a:p>
          <a:p>
            <a:pPr marL="2286000" lvl="4" indent="-457200" defTabSz="392113" eaLnBrk="1" hangingPunct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How?  Blood of Jesus</a:t>
            </a:r>
          </a:p>
          <a:p>
            <a:pPr marL="914400" lvl="1" indent="-457200" defTabSz="392113" eaLnBrk="1" hangingPunct="1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762000"/>
          </a:xfrm>
          <a:effectLst/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22, FAITH: let us draw near…</a:t>
            </a:r>
            <a:endParaRPr lang="en-US" sz="3600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105400"/>
          </a:xfrm>
        </p:spPr>
        <p:txBody>
          <a:bodyPr/>
          <a:lstStyle/>
          <a:p>
            <a:pPr marL="457200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 heart: what is real, genuine</a:t>
            </a:r>
          </a:p>
          <a:p>
            <a:pPr marL="457200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assurance of FAITH: no doubt</a:t>
            </a:r>
          </a:p>
          <a:p>
            <a:pPr marL="914400" lvl="1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 us draw near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(22) . . .</a:t>
            </a:r>
          </a:p>
          <a:p>
            <a:pPr lvl="2" defTabSz="392113" eaLnBrk="1" hangingPunct="1">
              <a:spcAft>
                <a:spcPts val="3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2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Having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boldness, 19-20 (4:16)</a:t>
            </a:r>
          </a:p>
          <a:p>
            <a:pPr marL="1316038" lvl="2" indent="-401638" defTabSz="392113" eaLnBrk="1" hangingPunct="1">
              <a:spcAft>
                <a:spcPts val="3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Having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great high priest, 21; 4:14</a:t>
            </a: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304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762000"/>
          </a:xfrm>
          <a:effectLst/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22, FAITH: let us draw near…</a:t>
            </a:r>
            <a:endParaRPr lang="en-US" sz="3600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105400"/>
          </a:xfrm>
        </p:spPr>
        <p:txBody>
          <a:bodyPr/>
          <a:lstStyle/>
          <a:p>
            <a:pPr marL="457200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 heart: what is real, genuine</a:t>
            </a:r>
          </a:p>
          <a:p>
            <a:pPr marL="457200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assurance of FAITH: no doubt</a:t>
            </a:r>
          </a:p>
          <a:p>
            <a:pPr marL="914400" lvl="1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 us draw near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(22) . . .</a:t>
            </a:r>
          </a:p>
          <a:p>
            <a:pPr lvl="2" defTabSz="392113" eaLnBrk="1" hangingPunct="1">
              <a:spcAft>
                <a:spcPts val="3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2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Having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boldness, 19-20 (4:16)</a:t>
            </a:r>
          </a:p>
          <a:p>
            <a:pPr marL="1316038" lvl="2" indent="-401638" defTabSz="392113" eaLnBrk="1" hangingPunct="1">
              <a:spcAft>
                <a:spcPts val="3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2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Having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great high priest, 21; 4:14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16038" lvl="2" indent="-401638" defTabSz="392113" eaLnBrk="1" hangingPunct="1">
              <a:spcAft>
                <a:spcPts val="3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Having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heart sprinkled, 22</a:t>
            </a:r>
          </a:p>
          <a:p>
            <a:pPr marL="1828800" lvl="3" indent="-457200" defTabSz="392113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Cleansed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completed state </a:t>
            </a:r>
          </a:p>
          <a:p>
            <a:pPr marL="2286000" lvl="4" indent="-457200" defTabSz="392113" eaLnBrk="1" hangingPunct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Conscience – 9:14</a:t>
            </a:r>
          </a:p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76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762000"/>
          </a:xfrm>
          <a:effectLst/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22, FAITH: let us draw near…</a:t>
            </a:r>
            <a:endParaRPr lang="en-US" sz="3600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105400"/>
          </a:xfrm>
        </p:spPr>
        <p:txBody>
          <a:bodyPr/>
          <a:lstStyle/>
          <a:p>
            <a:pPr marL="457200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 heart: what is real, genuine</a:t>
            </a:r>
          </a:p>
          <a:p>
            <a:pPr marL="457200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assurance of FAITH: no doubt</a:t>
            </a:r>
          </a:p>
          <a:p>
            <a:pPr marL="914400" lvl="1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 us draw near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(22) . . .</a:t>
            </a:r>
          </a:p>
          <a:p>
            <a:pPr lvl="2" defTabSz="392113" eaLnBrk="1" hangingPunct="1">
              <a:spcAft>
                <a:spcPts val="3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2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Having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boldness, 19-20 (4:16)</a:t>
            </a:r>
          </a:p>
          <a:p>
            <a:pPr marL="1316038" lvl="2" indent="-401638" defTabSz="392113" eaLnBrk="1" hangingPunct="1">
              <a:spcAft>
                <a:spcPts val="3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2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Having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great high priest, 21; 4:14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16038" lvl="2" indent="-401638" defTabSz="392113" eaLnBrk="1" hangingPunct="1">
              <a:spcAft>
                <a:spcPts val="3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2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Having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heart sprinkled, 22</a:t>
            </a:r>
          </a:p>
          <a:p>
            <a:pPr marL="1316038" lvl="2" indent="-401638" defTabSz="392113" eaLnBrk="1" hangingPunct="1">
              <a:spcAft>
                <a:spcPts val="3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Having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body washed, 22.  1 Pt.3</a:t>
            </a:r>
          </a:p>
          <a:p>
            <a:pPr marL="1316038" lvl="2" indent="-401638" defTabSz="392113" eaLnBrk="1" hangingPunct="1">
              <a:spcAft>
                <a:spcPts val="3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81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762000"/>
          </a:xfrm>
          <a:effectLst/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23, HOPE: let us hold fast</a:t>
            </a:r>
            <a:endParaRPr lang="en-US" sz="3600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105400"/>
          </a:xfrm>
        </p:spPr>
        <p:txBody>
          <a:bodyPr/>
          <a:lstStyle/>
          <a:p>
            <a:pPr marL="457200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Hb.3:6, 14</a:t>
            </a:r>
          </a:p>
          <a:p>
            <a:pPr marL="457200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Don’t ever let go…</a:t>
            </a:r>
          </a:p>
          <a:p>
            <a:pPr lvl="2" defTabSz="392113" eaLnBrk="1" hangingPunct="1">
              <a:spcAft>
                <a:spcPts val="300"/>
              </a:spcAft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36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762000"/>
          </a:xfrm>
          <a:effectLst/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24-25, LOVE: let us consider…</a:t>
            </a:r>
            <a:endParaRPr lang="en-US" sz="3600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105400"/>
          </a:xfrm>
        </p:spPr>
        <p:txBody>
          <a:bodyPr/>
          <a:lstStyle/>
          <a:p>
            <a:pPr marL="457200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Hb.3:1, consider Jesus our Savior</a:t>
            </a:r>
          </a:p>
          <a:p>
            <a:pPr marL="457200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Hb.10:24, we stimulate, stir up love and good works (3:13)</a:t>
            </a:r>
          </a:p>
          <a:p>
            <a:pPr marL="457200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Hb.10:25, not </a:t>
            </a: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forsaking</a:t>
            </a:r>
          </a:p>
          <a:p>
            <a:pPr marL="914400" lvl="1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Willing absence; not something beyond their control.  2 T.4:10, 16</a:t>
            </a:r>
          </a:p>
          <a:p>
            <a:pPr marL="457200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25: </a:t>
            </a: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assembling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gathering together</a:t>
            </a:r>
          </a:p>
          <a:p>
            <a:pPr marL="914400" lvl="1" indent="-457200" defTabSz="392113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ourselves: 2 Pt.1:1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83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1628</TotalTime>
  <Words>623</Words>
  <Application>Microsoft Office PowerPoint</Application>
  <PresentationFormat>On-screen Show (4:3)</PresentationFormat>
  <Paragraphs>95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Arial Black</vt:lpstr>
      <vt:lpstr>Calibri</vt:lpstr>
      <vt:lpstr>Courier New</vt:lpstr>
      <vt:lpstr>Helvetica</vt:lpstr>
      <vt:lpstr>Times</vt:lpstr>
      <vt:lpstr>Verdana</vt:lpstr>
      <vt:lpstr>Wingdings</vt:lpstr>
      <vt:lpstr>Blank Presentation</vt:lpstr>
      <vt:lpstr>1_Default Design</vt:lpstr>
      <vt:lpstr>Excuses and Attitudes</vt:lpstr>
      <vt:lpstr>Why Are You So Strict About Attendance?</vt:lpstr>
      <vt:lpstr>PowerPoint Presentation</vt:lpstr>
      <vt:lpstr>22, FAITH: let us draw near…</vt:lpstr>
      <vt:lpstr>22, FAITH: let us draw near…</vt:lpstr>
      <vt:lpstr>22, FAITH: let us draw near…</vt:lpstr>
      <vt:lpstr>22, FAITH: let us draw near…</vt:lpstr>
      <vt:lpstr>23, HOPE: let us hold fast</vt:lpstr>
      <vt:lpstr>24-25, LOVE: let us consider…</vt:lpstr>
      <vt:lpstr>24-25, LOVE: let us consider…</vt:lpstr>
      <vt:lpstr>PowerPoint Presentation</vt:lpstr>
      <vt:lpstr>Just ‘being’ here is worthless</vt:lpstr>
      <vt:lpstr>NT Saints Assembled (1/2)</vt:lpstr>
      <vt:lpstr>NT Saints Assembled (2/2)</vt:lpstr>
      <vt:lpstr>Do I have to come . . . </vt:lpstr>
      <vt:lpstr>Do I have to come . . . </vt:lpstr>
    </vt:vector>
  </TitlesOfParts>
  <Company>閘]狴逄掘뿿��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tchtcj@gmail.com</cp:lastModifiedBy>
  <cp:revision>182</cp:revision>
  <dcterms:created xsi:type="dcterms:W3CDTF">2007-07-13T04:29:51Z</dcterms:created>
  <dcterms:modified xsi:type="dcterms:W3CDTF">2017-05-22T17:34:17Z</dcterms:modified>
</cp:coreProperties>
</file>