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311" r:id="rId3"/>
    <p:sldId id="316" r:id="rId4"/>
    <p:sldId id="372" r:id="rId5"/>
    <p:sldId id="383" r:id="rId6"/>
    <p:sldId id="373" r:id="rId7"/>
    <p:sldId id="371" r:id="rId8"/>
    <p:sldId id="384" r:id="rId9"/>
    <p:sldId id="385" r:id="rId10"/>
    <p:sldId id="374" r:id="rId11"/>
    <p:sldId id="375" r:id="rId12"/>
    <p:sldId id="376" r:id="rId13"/>
    <p:sldId id="348" r:id="rId14"/>
    <p:sldId id="377" r:id="rId15"/>
    <p:sldId id="378" r:id="rId16"/>
    <p:sldId id="379" r:id="rId17"/>
    <p:sldId id="380" r:id="rId18"/>
    <p:sldId id="386" r:id="rId19"/>
    <p:sldId id="38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CC"/>
    <a:srgbClr val="990000"/>
    <a:srgbClr val="CCFFFF"/>
    <a:srgbClr val="777777"/>
    <a:srgbClr val="000066"/>
    <a:srgbClr val="CC3300"/>
    <a:srgbClr val="FFFFFF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94" d="100"/>
          <a:sy n="94" d="100"/>
        </p:scale>
        <p:origin x="10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63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63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2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36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7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1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82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5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2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42000">
              <a:srgbClr val="000066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Judas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64226" y="3886200"/>
            <a:ext cx="4648200" cy="838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Matthew 27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Sincerity does not make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wrong way right.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Penny held close to eye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K.20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Ep.5:25, 28; 6:4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Mt.13:22, deceitfulness of riches (promise happiness; Judas got woe)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Tim.6:10</a:t>
            </a:r>
          </a:p>
        </p:txBody>
      </p:sp>
    </p:spTree>
    <p:extLst>
      <p:ext uri="{BB962C8B-B14F-4D97-AF65-F5344CB8AC3E}">
        <p14:creationId xmlns:p14="http://schemas.microsoft.com/office/powerpoint/2010/main" val="411748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Problem With Plans: They Often Succeed, 3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Regret Is Not True Repentance, 3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24384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Those Who Knew Jesus Best Confirmed His Claims,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Worldly Goals Blind Us To Reality, 3</a:t>
            </a:r>
          </a:p>
        </p:txBody>
      </p:sp>
    </p:spTree>
    <p:extLst>
      <p:ext uri="{BB962C8B-B14F-4D97-AF65-F5344CB8AC3E}">
        <p14:creationId xmlns:p14="http://schemas.microsoft.com/office/powerpoint/2010/main" val="653343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 would love to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appease his conscience . . 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 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recalling Jesus’ sins and hypocrisy – ‘kiss and tell’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 who rejected Christ did so in spite of evidence to contrary –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Mt.12:22...38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Jn.11:47-53; 12:9-11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Problem With Plans: They Often Succeed, 3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Regret Is Not True Repentance, 3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31242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Deeds, Once Done,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Never Be Undone,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Worldly Goals Blind Us To Reality, 3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438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Those Who Knew Jesus Best Confirmed His Claims, 4</a:t>
            </a:r>
          </a:p>
        </p:txBody>
      </p:sp>
    </p:spTree>
    <p:extLst>
      <p:ext uri="{BB962C8B-B14F-4D97-AF65-F5344CB8AC3E}">
        <p14:creationId xmlns:p14="http://schemas.microsoft.com/office/powerpoint/2010/main" val="2004238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“What is that to us…?”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876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Judas think returning money would atone for sin (1)?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deeds have eternal </a:t>
            </a:r>
            <a:r>
              <a:rPr lang="en-US" altLang="en-US" sz="3400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conse-quences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Ec.8:11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66800" y="3581400"/>
            <a:ext cx="7010400" cy="57250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Immorality – lose innocence…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4283288"/>
            <a:ext cx="7010400" cy="57250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Marriage – stuck! 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4969088"/>
            <a:ext cx="7010400" cy="57250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Painful words – cannot unsay…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5654888"/>
            <a:ext cx="7010400" cy="57250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Suicide (v.5) – 2 Sm.17:23</a:t>
            </a:r>
          </a:p>
        </p:txBody>
      </p:sp>
    </p:spTree>
    <p:extLst>
      <p:ext uri="{BB962C8B-B14F-4D97-AF65-F5344CB8AC3E}">
        <p14:creationId xmlns:p14="http://schemas.microsoft.com/office/powerpoint/2010/main" val="66115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Problem With Plans: They Often Succeed, 3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Regret Is Not True Repentance, 3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38100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Temptations Either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Us Or Break Us,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Worldly Goals Blind Us To Reality, 3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438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Those Who Knew Jesus Best Confirmed His Claims, 4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381000" y="31242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Deeds, Once Done, Can Never Be Undone, 4</a:t>
            </a:r>
          </a:p>
        </p:txBody>
      </p:sp>
    </p:spTree>
    <p:extLst>
      <p:ext uri="{BB962C8B-B14F-4D97-AF65-F5344CB8AC3E}">
        <p14:creationId xmlns:p14="http://schemas.microsoft.com/office/powerpoint/2010/main" val="1397692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enjoyed greater blessings or privileges than Judas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876800"/>
          </a:xfrm>
        </p:spPr>
        <p:txBody>
          <a:bodyPr/>
          <a:lstStyle/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Heard greatest teacher </a:t>
            </a:r>
            <a:r>
              <a:rPr lang="en-US" altLang="en-US" sz="3200" b="1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EVER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Mt.7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Saw greatest example </a:t>
            </a:r>
            <a:r>
              <a:rPr lang="en-US" altLang="en-US" sz="3200" b="1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EVER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Mt.3,4…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Saw / experienced greatest miracles </a:t>
            </a:r>
            <a:r>
              <a:rPr lang="en-US" altLang="en-US" sz="3200" b="1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EVER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Mk.1:32…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Received greatest favors </a:t>
            </a:r>
            <a:r>
              <a:rPr lang="en-US" altLang="en-US" sz="3200" b="1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EVER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Mk.3:19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Received greatest warning </a:t>
            </a: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EVER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Mt.26:21, 24; personally identified, v.25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1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spite of his advantages,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 was covetous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942" y="1524000"/>
            <a:ext cx="8001000" cy="4876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Jn.12:6; 13:2; Mt.26 [Gn.3]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Judas fed his weakness, yielded to it…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Peter fought his weakness, fell, but kept getting up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066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benefit to us –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942" y="1143000"/>
            <a:ext cx="8001000" cy="5225142"/>
          </a:xfrm>
        </p:spPr>
        <p:txBody>
          <a:bodyPr/>
          <a:lstStyle/>
          <a:p>
            <a:pPr marL="522288" indent="-522288" defTabSz="48895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 </a:t>
            </a: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 it all joy when someone reveals your faults to you.  Ph.3:12-14</a:t>
            </a:r>
          </a:p>
          <a:p>
            <a:pPr marL="522288" indent="-522288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 </a:t>
            </a: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 first symptom of disease, seek the cure.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 </a:t>
            </a: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are not unique.  1 Co.10:13.</a:t>
            </a: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1828800" y="3978729"/>
            <a:ext cx="5486400" cy="1143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6-10: conscientious scruples of the unscrupulous</a:t>
            </a:r>
          </a:p>
        </p:txBody>
      </p:sp>
      <p:sp>
        <p:nvSpPr>
          <p:cNvPr id="5" name="Rectangle: Rounded Corners 4"/>
          <p:cNvSpPr/>
          <p:nvPr/>
        </p:nvSpPr>
        <p:spPr bwMode="auto">
          <a:xfrm>
            <a:off x="1828800" y="5274129"/>
            <a:ext cx="5486400" cy="1143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Last reference to Judas in NT: Acts 1:25</a:t>
            </a:r>
          </a:p>
        </p:txBody>
      </p:sp>
    </p:spTree>
    <p:extLst>
      <p:ext uri="{BB962C8B-B14F-4D97-AF65-F5344CB8AC3E}">
        <p14:creationId xmlns:p14="http://schemas.microsoft.com/office/powerpoint/2010/main" val="385723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Problem With Plans: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Often Succeed,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6171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Judas is unique in this narrative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724400"/>
          </a:xfrm>
        </p:spPr>
        <p:txBody>
          <a:bodyPr/>
          <a:lstStyle/>
          <a:p>
            <a:pPr marL="522288" lvl="1" indent="-522288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Disciples would never forsake Him</a:t>
            </a:r>
          </a:p>
          <a:p>
            <a:pPr marL="522288" lvl="1" indent="-522288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Peter would not deny Him</a:t>
            </a:r>
          </a:p>
          <a:p>
            <a:pPr marL="522288" lvl="1" indent="-522288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Jews would use false witnesses to stop Him; He was resurrected</a:t>
            </a:r>
          </a:p>
          <a:p>
            <a:pPr marL="522288" lvl="1" indent="-522288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Pilate would release Him</a:t>
            </a:r>
          </a:p>
          <a:p>
            <a:pPr marL="522288" lvl="1" indent="-522288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Herod would see His miracles</a:t>
            </a:r>
          </a:p>
          <a:p>
            <a:pPr marL="522288" lvl="1" indent="-522288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People would enjoy the show, Lk.23</a:t>
            </a:r>
          </a:p>
          <a:p>
            <a:pPr marL="522288" lvl="1" indent="-522288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Judas alone failed by succeeding</a:t>
            </a:r>
          </a:p>
        </p:txBody>
      </p:sp>
    </p:spTree>
    <p:extLst>
      <p:ext uri="{BB962C8B-B14F-4D97-AF65-F5344CB8AC3E}">
        <p14:creationId xmlns:p14="http://schemas.microsoft.com/office/powerpoint/2010/main" val="29005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think they want something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they get it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495800"/>
          </a:xfrm>
        </p:spPr>
        <p:txBody>
          <a:bodyPr/>
          <a:lstStyle/>
          <a:p>
            <a:pPr marL="0" lvl="1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Gn.13, Lot, fertile land; 19, bad company</a:t>
            </a:r>
          </a:p>
          <a:p>
            <a:pPr marL="0" lvl="1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Gn.37, Joseph’s brothers, revenge</a:t>
            </a:r>
          </a:p>
          <a:p>
            <a:pPr marL="0" lvl="1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Sm.13, Amnon and Tamar, lust</a:t>
            </a:r>
          </a:p>
        </p:txBody>
      </p:sp>
    </p:spTree>
    <p:extLst>
      <p:ext uri="{BB962C8B-B14F-4D97-AF65-F5344CB8AC3E}">
        <p14:creationId xmlns:p14="http://schemas.microsoft.com/office/powerpoint/2010/main" val="188343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Problem With Plans: They Often Succeed, 3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0668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Regret Is Not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Repentance,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1408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could Peter be forgiven for denying, Judas not for betraying?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4958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 turned to Lord, Mt.26:75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 turned to suicide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Regret: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wishes something could be undone.  2 Co.7:8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Cain, Judas sought relief in wrong way.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2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could Peter be forgiven for denying, Judas not for betraying?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 turned to Lord, Mt.26:75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Judas turned to suicide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change of mind</a:t>
            </a: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Filled with Godly Sorrow</a:t>
            </a:r>
          </a:p>
          <a:p>
            <a:pPr marL="1143000" lvl="2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always change based on God, 2 Co.7:8-10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6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never learn true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 of repentance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Adultery: 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regret state, but will not change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“Does this mean they can’t be saved?”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Co.12:21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0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Problem With Plans: They Often Succeed, 3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7526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Worldly Goals Blind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To Reality,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Regret Is Not True Repentance, 3</a:t>
            </a:r>
          </a:p>
        </p:txBody>
      </p:sp>
    </p:spTree>
    <p:extLst>
      <p:ext uri="{BB962C8B-B14F-4D97-AF65-F5344CB8AC3E}">
        <p14:creationId xmlns:p14="http://schemas.microsoft.com/office/powerpoint/2010/main" val="153293778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1704</TotalTime>
  <Words>725</Words>
  <Application>Microsoft Office PowerPoint</Application>
  <PresentationFormat>On-screen Show (4:3)</PresentationFormat>
  <Paragraphs>99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Helvetica</vt:lpstr>
      <vt:lpstr>Times</vt:lpstr>
      <vt:lpstr>Verdana</vt:lpstr>
      <vt:lpstr>Wingdings</vt:lpstr>
      <vt:lpstr>Blank Presentation</vt:lpstr>
      <vt:lpstr>1_Default Design</vt:lpstr>
      <vt:lpstr>Judas</vt:lpstr>
      <vt:lpstr>I. Problem With Plans: They Often Succeed, 3</vt:lpstr>
      <vt:lpstr>Judas is unique in this narrative</vt:lpstr>
      <vt:lpstr>Many think they want something until they get it</vt:lpstr>
      <vt:lpstr>I. Problem With Plans: They Often Succeed, 3</vt:lpstr>
      <vt:lpstr>Why could Peter be forgiven for denying, Judas not for betraying?</vt:lpstr>
      <vt:lpstr>Why could Peter be forgiven for denying, Judas not for betraying?</vt:lpstr>
      <vt:lpstr>Many never learn true meaning of repentance</vt:lpstr>
      <vt:lpstr>I. Problem With Plans: They Often Succeed, 3</vt:lpstr>
      <vt:lpstr>Sincerity does not make a wrong way right.</vt:lpstr>
      <vt:lpstr>I. Problem With Plans: They Often Succeed, 3</vt:lpstr>
      <vt:lpstr>Judas would love to appease his conscience . . . </vt:lpstr>
      <vt:lpstr>I. Problem With Plans: They Often Succeed, 3</vt:lpstr>
      <vt:lpstr>“What is that to us…?”</vt:lpstr>
      <vt:lpstr>I. Problem With Plans: They Often Succeed, 3</vt:lpstr>
      <vt:lpstr>No one enjoyed greater blessings or privileges than Judas</vt:lpstr>
      <vt:lpstr>In spite of his advantages, Judas was covetous</vt:lpstr>
      <vt:lpstr>The benefit to us – 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256</cp:revision>
  <dcterms:created xsi:type="dcterms:W3CDTF">2007-07-13T04:29:51Z</dcterms:created>
  <dcterms:modified xsi:type="dcterms:W3CDTF">2017-07-11T02:44:03Z</dcterms:modified>
</cp:coreProperties>
</file>