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9"/>
  </p:notesMasterIdLst>
  <p:sldIdLst>
    <p:sldId id="311" r:id="rId3"/>
    <p:sldId id="316" r:id="rId4"/>
    <p:sldId id="295" r:id="rId5"/>
    <p:sldId id="371" r:id="rId6"/>
    <p:sldId id="358" r:id="rId7"/>
    <p:sldId id="372" r:id="rId8"/>
    <p:sldId id="373" r:id="rId9"/>
    <p:sldId id="374" r:id="rId10"/>
    <p:sldId id="375" r:id="rId11"/>
    <p:sldId id="376" r:id="rId12"/>
    <p:sldId id="392" r:id="rId13"/>
    <p:sldId id="377" r:id="rId14"/>
    <p:sldId id="378" r:id="rId15"/>
    <p:sldId id="347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0000"/>
    <a:srgbClr val="CCFFFF"/>
    <a:srgbClr val="66FF33"/>
    <a:srgbClr val="CC3300"/>
    <a:srgbClr val="777777"/>
    <a:srgbClr val="000066"/>
    <a:srgbClr val="FFFFFF"/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93" d="100"/>
          <a:sy n="93" d="100"/>
        </p:scale>
        <p:origin x="11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9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36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8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22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08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87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2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71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25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8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66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619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917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33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33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34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74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21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11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5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7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39000">
              <a:srgbClr val="696283"/>
            </a:gs>
            <a:gs pos="9000">
              <a:srgbClr val="D1C39F"/>
            </a:gs>
            <a:gs pos="91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1905001"/>
            <a:ext cx="6423471" cy="1695450"/>
          </a:xfrm>
          <a:solidFill>
            <a:schemeClr val="accent5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Why Do You</a:t>
            </a:r>
            <a:br>
              <a:rPr lang="en-US" sz="4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Judge People?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Matthew 7:1</a:t>
            </a:r>
          </a:p>
        </p:txBody>
      </p:sp>
    </p:spTree>
    <p:extLst>
      <p:ext uri="{BB962C8B-B14F-4D97-AF65-F5344CB8AC3E}">
        <p14:creationId xmlns:p14="http://schemas.microsoft.com/office/powerpoint/2010/main" val="1361074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Encourages sin and false doctrines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295400"/>
            <a:ext cx="8273142" cy="4876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 who is never corrected . . .</a:t>
            </a: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9DF3B1-EE0C-4C41-B3F4-C8177F0CB09F}"/>
              </a:ext>
            </a:extLst>
          </p:cNvPr>
          <p:cNvSpPr/>
          <p:nvPr/>
        </p:nvSpPr>
        <p:spPr bwMode="auto">
          <a:xfrm>
            <a:off x="446316" y="1981200"/>
            <a:ext cx="8273142" cy="449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Beloved, do not believe every spirit, but test the spirits, whether they are of God; because many false prophets have gone out into the world . . . 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baseline="300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They are of the world. Therefore they speak as of the world, and the world hears them.   </a:t>
            </a:r>
            <a:r>
              <a:rPr lang="en-US" sz="3200" b="1" baseline="300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 are of God.  He who knows God hears us; he who is not of God does not hear us. By this we know the spirit of truth and the spirit of error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1 Jn.4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Forbids love of erring brothers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371600"/>
            <a:ext cx="8273142" cy="4876800"/>
          </a:xfrm>
        </p:spPr>
        <p:txBody>
          <a:bodyPr/>
          <a:lstStyle/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603EC8-B127-4214-97AC-8C720B7EFA33}"/>
              </a:ext>
            </a:extLst>
          </p:cNvPr>
          <p:cNvSpPr/>
          <p:nvPr/>
        </p:nvSpPr>
        <p:spPr bwMode="auto">
          <a:xfrm>
            <a:off x="1001487" y="1828800"/>
            <a:ext cx="7151913" cy="26670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Brethren, if a man is overtaken in any trespass you who are spiritual restore such a one in a spirit of gentleness, considering yourself lest you also be tempted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Gal.6:1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0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Forbids love of erring brothers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371600"/>
            <a:ext cx="8273142" cy="4876800"/>
          </a:xfrm>
        </p:spPr>
        <p:txBody>
          <a:bodyPr/>
          <a:lstStyle/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AFBC4A-2C32-4E75-9042-2B1C685E0C2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023" y="1447800"/>
            <a:ext cx="8333954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6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20000" cy="4572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Two Assumptions On The Passage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F33E937D-A508-44A5-B43F-1762B0A6153A}"/>
              </a:ext>
            </a:extLst>
          </p:cNvPr>
          <p:cNvSpPr txBox="1">
            <a:spLocks/>
          </p:cNvSpPr>
          <p:nvPr/>
        </p:nvSpPr>
        <p:spPr bwMode="auto">
          <a:xfrm>
            <a:off x="762000" y="2133600"/>
            <a:ext cx="7620000" cy="12954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Does The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Passage Teach?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0683E1C-D592-4F55-AB55-60230B40E102}"/>
              </a:ext>
            </a:extLst>
          </p:cNvPr>
          <p:cNvSpPr txBox="1">
            <a:spLocks/>
          </p:cNvSpPr>
          <p:nvPr/>
        </p:nvSpPr>
        <p:spPr bwMode="auto">
          <a:xfrm>
            <a:off x="762000" y="1447800"/>
            <a:ext cx="7620000" cy="4572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Is Wrong With The ‘Usual’ View . . .?</a:t>
            </a:r>
          </a:p>
        </p:txBody>
      </p:sp>
    </p:spTree>
    <p:extLst>
      <p:ext uri="{BB962C8B-B14F-4D97-AF65-F5344CB8AC3E}">
        <p14:creationId xmlns:p14="http://schemas.microsoft.com/office/powerpoint/2010/main" val="2749589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 man may</a:t>
            </a:r>
            <a:b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 self-righteous.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EC68D9-2866-4C0D-ACF8-235F71510C28}"/>
              </a:ext>
            </a:extLst>
          </p:cNvPr>
          <p:cNvSpPr/>
          <p:nvPr/>
        </p:nvSpPr>
        <p:spPr bwMode="auto">
          <a:xfrm>
            <a:off x="609600" y="2362200"/>
            <a:ext cx="7924800" cy="3581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you are inexcusable, O man, whoever you are who judge, for in what-ever you judge another you condemn your-self; for you who judge practice the same things.   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we know that the judgment of God is according to truth against those who practice such things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Ro.2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Prohibition: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‘Judge not’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Tattler at school…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 forbids hypercritical spirit, destructive criticism . . .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Assumes worst instead of learning the facts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Hypocrite (5) – great pretender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5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Prohibition: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49530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‘Judge not’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Hypocrite (5) – great pretender.  Why?</a:t>
            </a:r>
          </a:p>
          <a:p>
            <a:pPr marL="685800" indent="-685800" defTabSz="457200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Shows himself superior to object of his attack.</a:t>
            </a:r>
          </a:p>
          <a:p>
            <a:pPr marL="685800" indent="-685800" defTabSz="457200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Enjoys cutting someone down to size.</a:t>
            </a:r>
          </a:p>
          <a:p>
            <a:pPr defTabSz="457200" eaLnBrk="1" hangingPunct="1">
              <a:lnSpc>
                <a:spcPct val="90000"/>
              </a:lnSpc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Overlooks his own sins.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Appears holy.   Mt.5:20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2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49530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‘That you be not judged’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we judge determines way God judges us (v.2).  Cf. 6:14-15.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Bef>
                <a:spcPts val="30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John 7:48-49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1926F8-3118-4982-8A23-D74DAF8E45A5}"/>
              </a:ext>
            </a:extLst>
          </p:cNvPr>
          <p:cNvSpPr/>
          <p:nvPr/>
        </p:nvSpPr>
        <p:spPr bwMode="auto">
          <a:xfrm>
            <a:off x="947058" y="3048000"/>
            <a:ext cx="7266213" cy="2209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do you think this, O man, you who judge those practicing such things, and doing the same, that you will escape the judgment of God?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Ro.2:3</a:t>
            </a:r>
            <a:r>
              <a:rPr lang="en-US" sz="2000" dirty="0"/>
              <a:t> 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49530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‘Examine self’ (3-4) 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Eye: most sensitive part of body?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Jude 22-23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DC9212C-64E5-43FA-AF69-3A45155A5843}"/>
              </a:ext>
            </a:extLst>
          </p:cNvPr>
          <p:cNvSpPr/>
          <p:nvPr/>
        </p:nvSpPr>
        <p:spPr bwMode="auto">
          <a:xfrm>
            <a:off x="914400" y="3352800"/>
            <a:ext cx="7315200" cy="1752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speck must first be removed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(3-4) but NOT by doctor with log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own eye.</a:t>
            </a:r>
          </a:p>
        </p:txBody>
      </p:sp>
    </p:spTree>
    <p:extLst>
      <p:ext uri="{BB962C8B-B14F-4D97-AF65-F5344CB8AC3E}">
        <p14:creationId xmlns:p14="http://schemas.microsoft.com/office/powerpoint/2010/main" val="9282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Procedure: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‘First . . . Then . . .’ (5)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remove beam from own eye.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Mt.26:6-13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eye health (four words)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A5DB0C-E8CE-46BE-A37C-C9AE865BA16B}"/>
              </a:ext>
            </a:extLst>
          </p:cNvPr>
          <p:cNvSpPr/>
          <p:nvPr/>
        </p:nvSpPr>
        <p:spPr bwMode="auto">
          <a:xfrm>
            <a:off x="544284" y="3810000"/>
            <a:ext cx="3962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look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fault; take notice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4B3D26-7650-4090-A5A3-831D8EFDDCC9}"/>
              </a:ext>
            </a:extLst>
          </p:cNvPr>
          <p:cNvSpPr/>
          <p:nvPr/>
        </p:nvSpPr>
        <p:spPr bwMode="auto">
          <a:xfrm>
            <a:off x="4648200" y="3810000"/>
            <a:ext cx="3962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consider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observe carefully (not)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DA4A90-CE83-492B-8AA9-F775478647D4}"/>
              </a:ext>
            </a:extLst>
          </p:cNvPr>
          <p:cNvSpPr/>
          <p:nvPr/>
        </p:nvSpPr>
        <p:spPr bwMode="auto">
          <a:xfrm>
            <a:off x="544284" y="4996542"/>
            <a:ext cx="3962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4: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look!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behold!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[Self-examination]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50ECE9-5078-4F96-922D-C67D24C170DE}"/>
              </a:ext>
            </a:extLst>
          </p:cNvPr>
          <p:cNvSpPr/>
          <p:nvPr/>
        </p:nvSpPr>
        <p:spPr bwMode="auto">
          <a:xfrm>
            <a:off x="4648200" y="4996542"/>
            <a:ext cx="39624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see clearly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stare…look intently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0714E97-B018-47F1-A9A6-73ABCFA1456F}"/>
              </a:ext>
            </a:extLst>
          </p:cNvPr>
          <p:cNvSpPr/>
          <p:nvPr/>
        </p:nvSpPr>
        <p:spPr bwMode="auto">
          <a:xfrm>
            <a:off x="1905000" y="228600"/>
            <a:ext cx="5334000" cy="3276600"/>
          </a:xfrm>
          <a:prstGeom prst="wedgeRoundRectCallout">
            <a:avLst>
              <a:gd name="adj1" fmla="val 43123"/>
              <a:gd name="adj2" fmla="val 102221"/>
              <a:gd name="adj3" fmla="val 16667"/>
            </a:avLst>
          </a:prstGeom>
          <a:solidFill>
            <a:srgbClr val="990000"/>
          </a:solidFill>
          <a:ln w="31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4350" marR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David clearly sees sins in others; not in himself,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Sm.12:1-7.</a:t>
            </a:r>
          </a:p>
          <a:p>
            <a:pPr marL="514350" marR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Later: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Ps.51:3 . . . 13</a:t>
            </a:r>
          </a:p>
          <a:p>
            <a:pPr lvl="1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Clearly sees his sins</a:t>
            </a:r>
          </a:p>
          <a:p>
            <a:pPr lvl="1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Helps other sinners</a:t>
            </a:r>
          </a:p>
          <a:p>
            <a:pPr marL="971550" lvl="1" indent="-514350">
              <a:buAutoNum type="alphaLcPeriod"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AutoNum type="alphaLcPeriod"/>
            </a:pPr>
            <a:endParaRPr kumimoji="0" lang="en-US" sz="3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20000" cy="12954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Two Assumptions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The Passage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13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Parallel: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Co.13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Judgmental spirit is opposite of love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callously judged Paul, 1 Co.4:3-5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 of the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b="1" baseline="300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altLang="en-US" sz="30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Judge not, that you be not judged.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Context: Chap.6, negative attitude…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Bad habit: hasty, negative judgments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‘Do not judge’ – pres. tense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‘That…not judged’ – point action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Not telling us to quit thinking (v.6)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48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 of the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alt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Judge not, that you be not judged.</a:t>
            </a:r>
            <a:r>
              <a:rPr lang="en-US" altLang="en-US" sz="26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en-US" altLang="en-US" sz="3000" b="1" baseline="300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30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</a:t>
            </a:r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what judgment you judge, you will be judged, and with the measure you use, it will be measured back to you.</a:t>
            </a:r>
            <a:endParaRPr lang="en-US" altLang="en-US" sz="3000" dirty="0">
              <a:solidFill>
                <a:srgbClr val="CCFFFF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the reason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Chrysostom</a:t>
            </a:r>
          </a:p>
          <a:p>
            <a:pPr marL="1371600" lvl="2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 are held to same standard we impose on others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Measure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instrument for measuring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 of the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alt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Judge not, that you be not judged.  </a:t>
            </a:r>
            <a:r>
              <a:rPr lang="en-US" alt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what judgment you judge, you will be judged, and with the measure you use, it will be measured back to you.</a:t>
            </a:r>
            <a:r>
              <a:rPr lang="en-US" sz="26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800" b="1" baseline="300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why do you look at the speck in your bro-</a:t>
            </a:r>
            <a:r>
              <a:rPr lang="en-US" sz="3000" dirty="0" err="1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ther’s</a:t>
            </a:r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eye, but do not consider the plank in your own eye? </a:t>
            </a:r>
            <a:endParaRPr lang="en-US" altLang="en-US" sz="3000" baseline="30000" dirty="0">
              <a:solidFill>
                <a:srgbClr val="CCFFFF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685800" lvl="1" indent="-392113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Speck: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u="sng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small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piece of straw, chaff…</a:t>
            </a:r>
          </a:p>
          <a:p>
            <a:pPr marL="685800" lvl="1" indent="-392113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Plank: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en-US" altLang="en-US" u="sng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heavy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timber, beam of wood.</a:t>
            </a:r>
          </a:p>
          <a:p>
            <a:pPr marL="685800" lvl="1" indent="-392113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not consider: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finds small wrong in bro-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ther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compared to sin God sees in him.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23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 of the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2578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alt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Judge not, that you be not judged.  </a:t>
            </a:r>
            <a:r>
              <a:rPr lang="en-US" alt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what judgment you judge, you will be judged, and with the measure you use, it will be measured back to you.  </a:t>
            </a:r>
            <a:r>
              <a:rPr 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why do you look at the speck in your brother’s eye, but do not consider the plank in your own eye?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3000" b="1" baseline="300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how can you say to your brother, ‘Let me remove the speck from your eye’; and look, a plank is in your own eye? </a:t>
            </a:r>
            <a:endParaRPr lang="en-US" altLang="en-US" sz="3000" baseline="30000" dirty="0">
              <a:solidFill>
                <a:srgbClr val="CCFFFF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can you say?:</a:t>
            </a: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cannot be taken seriously 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Rebukes hypocritical judging (5) – </a:t>
            </a:r>
            <a:r>
              <a:rPr lang="en-US" altLang="en-US" sz="3400" dirty="0">
                <a:solidFill>
                  <a:srgbClr val="FFC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the ‘do not judge’ people do!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7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 of the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81100"/>
            <a:ext cx="8382000" cy="52578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alt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Judge not, that you be not judged.  </a:t>
            </a:r>
            <a:r>
              <a:rPr lang="en-US" alt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what judgment you judge, you will be judged, and with the measure you use it will be measured back to you.  </a:t>
            </a:r>
            <a:r>
              <a:rPr 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why do you look at the speck in your brother’s eye, but do not consider the plank in your own eye?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600" b="1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how can you say to your brother, ‘Let me remove the speck from your eye’; and look, a plank is in your own eye?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3000" b="1" baseline="300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Hypocrite!  First remove the plank from your own eye, and then you will see clearly to remove the speck from your brother’s eye.</a:t>
            </a:r>
            <a:endParaRPr lang="en-US" altLang="en-US" sz="3000" baseline="30000" dirty="0">
              <a:solidFill>
                <a:srgbClr val="CCFFFF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First . . . Then . . .  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Conclusions: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8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 of the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81100"/>
            <a:ext cx="8382000" cy="52578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sz="3000" b="1" baseline="300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3000" dirty="0">
                <a:solidFill>
                  <a:srgbClr val="CC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Hypocrite!  First take the plank from your own eye, and then you will see clearly to take the speck from your brother’s eye.</a:t>
            </a:r>
            <a:endParaRPr lang="en-US" altLang="en-US" sz="3000" baseline="30000" dirty="0">
              <a:solidFill>
                <a:srgbClr val="CCFFFF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First remove plank...then...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See clearly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514350" lvl="1" indent="-514350" defTabSz="457200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Remove speck from </a:t>
            </a:r>
            <a: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brother’s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eye </a:t>
            </a: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3200" b="1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ct. v.3</a:t>
            </a: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</a:p>
          <a:p>
            <a:pPr marL="514350" lvl="1" indent="-514350" defTabSz="457200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One brother to help another 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(most ignore this fact)</a:t>
            </a:r>
          </a:p>
          <a:p>
            <a:pPr marL="514350" lvl="1" indent="-514350" defTabSz="457200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Even </a:t>
            </a:r>
            <a: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smallest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defect must be corrected</a:t>
            </a:r>
          </a:p>
          <a:p>
            <a:pPr marL="514350" lvl="1" indent="-514350" defTabSz="457200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Using Scripture to correct others is not my judging, but the </a:t>
            </a:r>
            <a:r>
              <a:rPr lang="en-US" altLang="en-US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Lord’s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  1 Co.7:10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7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838200"/>
            <a:ext cx="7924800" cy="5181600"/>
          </a:xfrm>
        </p:spPr>
        <p:txBody>
          <a:bodyPr/>
          <a:lstStyle/>
          <a:p>
            <a:pPr marL="514350" indent="-514350" defTabSz="204788" eaLnBrk="1" hangingPunct="1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Assume </a:t>
            </a:r>
            <a:r>
              <a:rPr lang="en-US" alt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judgment must be left with God (period).</a:t>
            </a:r>
          </a:p>
          <a:p>
            <a:pPr marL="514350" indent="-514350" defTabSz="204788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Assume </a:t>
            </a:r>
            <a:r>
              <a:rPr lang="en-US" alt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judgment can be left with man (period). 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20000" cy="4572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Two Assumptions On The Passage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F33E937D-A508-44A5-B43F-1762B0A6153A}"/>
              </a:ext>
            </a:extLst>
          </p:cNvPr>
          <p:cNvSpPr txBox="1">
            <a:spLocks/>
          </p:cNvSpPr>
          <p:nvPr/>
        </p:nvSpPr>
        <p:spPr bwMode="auto">
          <a:xfrm>
            <a:off x="762000" y="1447800"/>
            <a:ext cx="7620000" cy="12954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Is Wrong With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‘Usual’ View Of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9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accuser condemns himself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Joe condemns Jim for ‘judging’ others.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Joe argues that it is wrong to argue.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EAB879-3A8D-4CBE-A7E6-BB2AA789286A}"/>
              </a:ext>
            </a:extLst>
          </p:cNvPr>
          <p:cNvSpPr/>
          <p:nvPr/>
        </p:nvSpPr>
        <p:spPr bwMode="auto">
          <a:xfrm>
            <a:off x="1616619" y="2743200"/>
            <a:ext cx="5919669" cy="1752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Position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wrong to judge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[correct] people in sin.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963B02-8068-422F-940A-35CB304E88B0}"/>
              </a:ext>
            </a:extLst>
          </p:cNvPr>
          <p:cNvSpPr/>
          <p:nvPr/>
        </p:nvSpPr>
        <p:spPr bwMode="auto">
          <a:xfrm>
            <a:off x="2157432" y="4631871"/>
            <a:ext cx="4892288" cy="1752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wrong to say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word ‘judge’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cancel God’s judgment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first part is absolute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(never judge)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 so is second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 future judgment) 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EAB879-3A8D-4CBE-A7E6-BB2AA789286A}"/>
              </a:ext>
            </a:extLst>
          </p:cNvPr>
          <p:cNvSpPr/>
          <p:nvPr/>
        </p:nvSpPr>
        <p:spPr bwMode="auto">
          <a:xfrm>
            <a:off x="990601" y="2362200"/>
            <a:ext cx="7239000" cy="2133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30000" dirty="0">
                <a:ln>
                  <a:noFill/>
                </a:ln>
                <a:solidFill>
                  <a:srgbClr val="CC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 not</a:t>
            </a:r>
            <a:r>
              <a:rPr kumimoji="0" lang="en-US" sz="3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[never!] . . 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30000" dirty="0">
                <a:ln>
                  <a:noFill/>
                </a:ln>
                <a:solidFill>
                  <a:srgbClr val="CC33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you be not judged</a:t>
            </a:r>
            <a:r>
              <a:rPr kumimoji="0" lang="en-US" sz="3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[never!]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0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Contradicts context 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(Mt.7:1-16)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066800"/>
            <a:ext cx="8273142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Near context: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3-4: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see speck in another’s eye; overlook log in own; faultfinder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5a: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hypercritical against others’ sins; ignore own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5b: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kingdom citizens must deal with sin in others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6, 15, 16: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requires judgment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Contradicts the context 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066800"/>
            <a:ext cx="8273142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Near context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Remote context:</a:t>
            </a:r>
          </a:p>
          <a:p>
            <a:pPr marL="5715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Mt.22, Sadducees</a:t>
            </a:r>
          </a:p>
          <a:p>
            <a:pPr marL="5715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Mt.23, Pharisees</a:t>
            </a:r>
          </a:p>
          <a:p>
            <a:pPr marL="5715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Mt.24, Jewish nation</a:t>
            </a:r>
          </a:p>
          <a:p>
            <a:pPr marL="5715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Mt.25, all nations</a:t>
            </a:r>
          </a:p>
          <a:p>
            <a:pPr marL="5715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Ac.13:46, self-judges</a:t>
            </a:r>
          </a:p>
          <a:p>
            <a:pPr marL="5715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Ro.3:1-8, their condemnation is just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Rv.2:2, tested…found them liars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66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us from obeying</a:t>
            </a:r>
            <a:b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and apostles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6" y="1600200"/>
            <a:ext cx="8273142" cy="4876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Jn.7:24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Co.5:1-5 . . . 12-13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2A59B35-1839-42DC-9F85-0336B71FCBC3}"/>
              </a:ext>
            </a:extLst>
          </p:cNvPr>
          <p:cNvSpPr/>
          <p:nvPr/>
        </p:nvSpPr>
        <p:spPr bwMode="auto">
          <a:xfrm>
            <a:off x="1313907" y="2971800"/>
            <a:ext cx="6523809" cy="18288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 were non-judging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world wants us to be.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condemned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08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1981</TotalTime>
  <Words>1375</Words>
  <Application>Microsoft Office PowerPoint</Application>
  <PresentationFormat>On-screen Show (4:3)</PresentationFormat>
  <Paragraphs>148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Black</vt:lpstr>
      <vt:lpstr>Calibri</vt:lpstr>
      <vt:lpstr>Helvetica</vt:lpstr>
      <vt:lpstr>Times</vt:lpstr>
      <vt:lpstr>Times New Roman</vt:lpstr>
      <vt:lpstr>Verdana</vt:lpstr>
      <vt:lpstr>Wingdings</vt:lpstr>
      <vt:lpstr>Blank Presentation</vt:lpstr>
      <vt:lpstr>1_Default Design</vt:lpstr>
      <vt:lpstr>Why Do You Judge People?</vt:lpstr>
      <vt:lpstr>I. Two Assumptions On The Passage</vt:lpstr>
      <vt:lpstr>PowerPoint Presentation</vt:lpstr>
      <vt:lpstr>I. Two Assumptions On The Passage</vt:lpstr>
      <vt:lpstr>1. The accuser condemns himself</vt:lpstr>
      <vt:lpstr>2. Would cancel God’s judgment</vt:lpstr>
      <vt:lpstr>3. Contradicts context (Mt.7:1-16)</vt:lpstr>
      <vt:lpstr>3. Contradicts the context </vt:lpstr>
      <vt:lpstr>4. Prevent us from obeying Lord and apostles</vt:lpstr>
      <vt:lpstr>5. Encourages sin and false doctrines</vt:lpstr>
      <vt:lpstr>6. Forbids love of erring brothers</vt:lpstr>
      <vt:lpstr>6. Forbids love of erring brothers</vt:lpstr>
      <vt:lpstr>I. Two Assumptions On The Passage</vt:lpstr>
      <vt:lpstr>Problem: </vt:lpstr>
      <vt:lpstr>Prohibition: </vt:lpstr>
      <vt:lpstr>Prohibition: </vt:lpstr>
      <vt:lpstr>Prevention: </vt:lpstr>
      <vt:lpstr>Purpose: </vt:lpstr>
      <vt:lpstr>Procedure: </vt:lpstr>
      <vt:lpstr>Parallel: </vt:lpstr>
      <vt:lpstr>Analysis of the Text</vt:lpstr>
      <vt:lpstr>Analysis of the Text</vt:lpstr>
      <vt:lpstr>Analysis of the Text</vt:lpstr>
      <vt:lpstr>Analysis of the Text</vt:lpstr>
      <vt:lpstr>Analysis of the Text</vt:lpstr>
      <vt:lpstr>Analysis of the Text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tchtcj@gmail.com</cp:lastModifiedBy>
  <cp:revision>287</cp:revision>
  <dcterms:created xsi:type="dcterms:W3CDTF">2007-07-13T04:29:51Z</dcterms:created>
  <dcterms:modified xsi:type="dcterms:W3CDTF">2017-07-11T03:04:39Z</dcterms:modified>
</cp:coreProperties>
</file>