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78" r:id="rId2"/>
    <p:sldId id="538" r:id="rId3"/>
    <p:sldId id="539" r:id="rId4"/>
    <p:sldId id="366" r:id="rId5"/>
    <p:sldId id="516" r:id="rId6"/>
    <p:sldId id="540" r:id="rId7"/>
    <p:sldId id="541" r:id="rId8"/>
    <p:sldId id="526" r:id="rId9"/>
    <p:sldId id="542" r:id="rId10"/>
    <p:sldId id="543" r:id="rId11"/>
    <p:sldId id="544" r:id="rId12"/>
    <p:sldId id="545" r:id="rId13"/>
    <p:sldId id="529" r:id="rId14"/>
    <p:sldId id="546" r:id="rId15"/>
    <p:sldId id="547" r:id="rId16"/>
    <p:sldId id="548" r:id="rId17"/>
    <p:sldId id="54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FFFFCC"/>
    <a:srgbClr val="FFFFFF"/>
    <a:srgbClr val="FFCC00"/>
    <a:srgbClr val="FF00FF"/>
    <a:srgbClr val="99FF33"/>
    <a:srgbClr val="CCECFF"/>
    <a:srgbClr val="00FF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Ac17.11&amp;off=4&amp;ctx=ue+of+the+Jews.+11%C2%A0%E2%80%A2~These+were+more+4%EF%BB%BFf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5:14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dis-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apart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cern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cernere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to separate</a:t>
            </a:r>
          </a:p>
          <a:p>
            <a:pPr lvl="1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see and identify by noting differences</a:t>
            </a:r>
          </a:p>
          <a:p>
            <a:pPr lvl="1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Sm.14:17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143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prophet, 1 K.13</a:t>
            </a:r>
            <a:b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Pharisees, Lk.12:54-56</a:t>
            </a:r>
            <a:b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man,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Lk.12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1524000"/>
            <a:ext cx="8458200" cy="4419600"/>
          </a:xfrm>
        </p:spPr>
        <p:txBody>
          <a:bodyPr/>
          <a:lstStyle/>
          <a:p>
            <a:pPr marL="398463" indent="-398463" algn="ctr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Deceived by riches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Satisfied: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knew when to leave rat race ... with satisfied soul.  Prov.27:7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rich farmer ... but does not discern material / spiritual values.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Senseless: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distinguish retirement and eternity.</a:t>
            </a:r>
          </a:p>
        </p:txBody>
      </p:sp>
    </p:spTree>
    <p:extLst>
      <p:ext uri="{BB962C8B-B14F-4D97-AF65-F5344CB8AC3E}">
        <p14:creationId xmlns:p14="http://schemas.microsoft.com/office/powerpoint/2010/main" val="21446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143001"/>
          </a:xfrm>
        </p:spPr>
        <p:txBody>
          <a:bodyPr/>
          <a:lstStyle/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Young prophet, 1 K.13</a:t>
            </a:r>
            <a:b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Pharisees, Lk.12:54-56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man,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Lk.12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1524000"/>
            <a:ext cx="8458200" cy="4419600"/>
          </a:xfrm>
        </p:spPr>
        <p:txBody>
          <a:bodyPr/>
          <a:lstStyle/>
          <a:p>
            <a:pPr marL="398463" indent="-398463" algn="ctr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Deceived by riches – rich man ...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Planned for time, not eternity.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money first, God last.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he could feed soul on barn storage.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he could choose own course.</a:t>
            </a:r>
          </a:p>
        </p:txBody>
      </p:sp>
    </p:spTree>
    <p:extLst>
      <p:ext uri="{BB962C8B-B14F-4D97-AF65-F5344CB8AC3E}">
        <p14:creationId xmlns:p14="http://schemas.microsoft.com/office/powerpoint/2010/main" val="19507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005348" y="580103"/>
            <a:ext cx="7162800" cy="5628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Objective Good And Evil Exist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123239-AFBE-4D16-9029-A34DA3DAAE60}"/>
              </a:ext>
            </a:extLst>
          </p:cNvPr>
          <p:cNvSpPr/>
          <p:nvPr/>
        </p:nvSpPr>
        <p:spPr>
          <a:xfrm>
            <a:off x="990600" y="2133600"/>
            <a:ext cx="7162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Growing In 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Discernment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80D05F-A20E-4A5D-893D-BA0EDB954116}"/>
              </a:ext>
            </a:extLst>
          </p:cNvPr>
          <p:cNvSpPr/>
          <p:nvPr/>
        </p:nvSpPr>
        <p:spPr>
          <a:xfrm>
            <a:off x="990600" y="1342103"/>
            <a:ext cx="7162800" cy="5628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Danger Of Discernment Fog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9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endParaRPr lang="en-US" u="sng" dirty="0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Hb.11:8-10 </a:t>
            </a:r>
            <a:endParaRPr 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Hb.11:24-26 </a:t>
            </a:r>
            <a:endParaRPr 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decisions… 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discerned what is best…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Faith: this life is not the end (Hb.11:13-16)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endParaRPr lang="en-US" u="sng" dirty="0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Hb.5:14</a:t>
            </a:r>
          </a:p>
          <a:p>
            <a:pPr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Discern: ability to evaluate good and evil.</a:t>
            </a:r>
          </a:p>
          <a:p>
            <a:pPr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Word: Hb.4:12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Discern; discriminates and passes judgment on thoughts and feel-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exposes; ‘it is critical.’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2192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br>
              <a:rPr lang="en-US" sz="36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endParaRPr lang="en-US" u="sng" dirty="0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Co.2:14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Co.11:29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CBC19-F83E-4252-BA5F-3EBF41724DE4}"/>
              </a:ext>
            </a:extLst>
          </p:cNvPr>
          <p:cNvSpPr/>
          <p:nvPr/>
        </p:nvSpPr>
        <p:spPr>
          <a:xfrm>
            <a:off x="457200" y="3657600"/>
            <a:ext cx="8229600" cy="2590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These were more fair-minded than those in Thessalonica, in that they received the word with all readiness, and searched the Scrip-</a:t>
            </a:r>
            <a:r>
              <a:rPr lang="en-US" sz="3200" dirty="0" err="1"/>
              <a:t>tures</a:t>
            </a:r>
            <a:r>
              <a:rPr lang="en-US" sz="3200" dirty="0"/>
              <a:t> daily to find out whether these things were so.</a:t>
            </a:r>
            <a:r>
              <a:rPr lang="en-US" dirty="0"/>
              <a:t>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8302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6002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</a:t>
            </a:r>
            <a:endParaRPr lang="en-US" u="sng" dirty="0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Prov.1:2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Prov.2:3 (5)</a:t>
            </a:r>
          </a:p>
        </p:txBody>
      </p:sp>
    </p:spTree>
    <p:extLst>
      <p:ext uri="{BB962C8B-B14F-4D97-AF65-F5344CB8AC3E}">
        <p14:creationId xmlns:p14="http://schemas.microsoft.com/office/powerpoint/2010/main" val="3484328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20574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</a:t>
            </a:r>
            <a:b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</a:t>
            </a:r>
            <a:endParaRPr lang="en-US" u="sng" dirty="0">
              <a:solidFill>
                <a:srgbClr val="FFC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814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K.3:9, 11 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Ph.1:9-10</a:t>
            </a:r>
          </a:p>
        </p:txBody>
      </p:sp>
    </p:spTree>
    <p:extLst>
      <p:ext uri="{BB962C8B-B14F-4D97-AF65-F5344CB8AC3E}">
        <p14:creationId xmlns:p14="http://schemas.microsoft.com/office/powerpoint/2010/main" val="173261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5:14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distinguish . . .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endParaRPr lang="en-US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 is not between pleasant and unpleasant, popular and unpopular, majority and minority…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766153-D035-4D2B-9818-F88E74A6EE87}"/>
              </a:ext>
            </a:extLst>
          </p:cNvPr>
          <p:cNvSpPr/>
          <p:nvPr/>
        </p:nvSpPr>
        <p:spPr>
          <a:xfrm>
            <a:off x="398208" y="2743199"/>
            <a:ext cx="1981200" cy="1265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GOOD –   BAD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B95F80-2A1E-4307-B8D7-E76A08801EE4}"/>
              </a:ext>
            </a:extLst>
          </p:cNvPr>
          <p:cNvSpPr/>
          <p:nvPr/>
        </p:nvSpPr>
        <p:spPr>
          <a:xfrm>
            <a:off x="2514600" y="2743200"/>
            <a:ext cx="1981200" cy="1265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RIGHT –   WRONG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5F8A-A868-4B4D-AE1E-90BC946E22EF}"/>
              </a:ext>
            </a:extLst>
          </p:cNvPr>
          <p:cNvSpPr/>
          <p:nvPr/>
        </p:nvSpPr>
        <p:spPr>
          <a:xfrm>
            <a:off x="4633452" y="2743201"/>
            <a:ext cx="1981200" cy="1265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TRUE –   FALSE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B1CC04-B9BB-4D4D-A50A-5A474CB6E502}"/>
              </a:ext>
            </a:extLst>
          </p:cNvPr>
          <p:cNvSpPr/>
          <p:nvPr/>
        </p:nvSpPr>
        <p:spPr>
          <a:xfrm>
            <a:off x="6749844" y="2743200"/>
            <a:ext cx="1981200" cy="1265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SAFE –   DANGER</a:t>
            </a:r>
          </a:p>
        </p:txBody>
      </p:sp>
    </p:spTree>
    <p:extLst>
      <p:ext uri="{BB962C8B-B14F-4D97-AF65-F5344CB8AC3E}">
        <p14:creationId xmlns:p14="http://schemas.microsoft.com/office/powerpoint/2010/main" val="12920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great men blundered because of faulty discernment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Noah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Hezekiah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DD9D30-6C2E-4715-8FC1-A31B083B62EA}"/>
              </a:ext>
            </a:extLst>
          </p:cNvPr>
          <p:cNvSpPr/>
          <p:nvPr/>
        </p:nvSpPr>
        <p:spPr>
          <a:xfrm>
            <a:off x="4800600" y="2300748"/>
            <a:ext cx="3124200" cy="1870364"/>
          </a:xfrm>
          <a:prstGeom prst="roundRect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Could it happen to me?</a:t>
            </a:r>
          </a:p>
        </p:txBody>
      </p:sp>
    </p:spTree>
    <p:extLst>
      <p:ext uri="{BB962C8B-B14F-4D97-AF65-F5344CB8AC3E}">
        <p14:creationId xmlns:p14="http://schemas.microsoft.com/office/powerpoint/2010/main" val="17173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005348" y="609600"/>
            <a:ext cx="7162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Objective Good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Evil Exist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Subjective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2A5E0-BA4F-42C6-9724-3E2FB75B6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4" y="1143000"/>
            <a:ext cx="8305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Of, affected by, or produced by the mind…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rgbClr val="FFFF00"/>
                </a:solidFill>
              </a:rPr>
              <a:t>1. </a:t>
            </a:r>
            <a:r>
              <a:rPr lang="en-US" sz="3200" dirty="0">
                <a:solidFill>
                  <a:schemeClr val="bg1"/>
                </a:solidFill>
              </a:rPr>
              <a:t>Gn.3, </a:t>
            </a:r>
            <a:r>
              <a:rPr lang="en-US" sz="3200" dirty="0" err="1">
                <a:solidFill>
                  <a:schemeClr val="bg1"/>
                </a:solidFill>
              </a:rPr>
              <a:t>satan</a:t>
            </a:r>
            <a:r>
              <a:rPr lang="en-US" sz="3200" dirty="0">
                <a:solidFill>
                  <a:schemeClr val="bg1"/>
                </a:solidFill>
              </a:rPr>
              <a:t> invents situation ethics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rgbClr val="FFFF00"/>
                </a:solidFill>
              </a:rPr>
              <a:t> 2. </a:t>
            </a:r>
            <a:r>
              <a:rPr lang="en-US" sz="3200" dirty="0">
                <a:solidFill>
                  <a:schemeClr val="bg1"/>
                </a:solidFill>
              </a:rPr>
              <a:t>1 Sm.15, Saul…   The End…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rgbClr val="FFFF00"/>
                </a:solidFill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Mt.19:9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653E1-25BD-4F0F-9D70-50017ADB7C5A}"/>
              </a:ext>
            </a:extLst>
          </p:cNvPr>
          <p:cNvSpPr/>
          <p:nvPr/>
        </p:nvSpPr>
        <p:spPr>
          <a:xfrm>
            <a:off x="1034844" y="1905000"/>
            <a:ext cx="7086600" cy="114300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“Each has right to his own beliefs and practices.”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0DA1CE-7678-4725-A04E-1169240C5035}"/>
              </a:ext>
            </a:extLst>
          </p:cNvPr>
          <p:cNvSpPr/>
          <p:nvPr/>
        </p:nvSpPr>
        <p:spPr>
          <a:xfrm>
            <a:off x="1034844" y="3200399"/>
            <a:ext cx="7086600" cy="114300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They make themselves their own god.  Prov.14:12</a:t>
            </a:r>
          </a:p>
        </p:txBody>
      </p:sp>
    </p:spTree>
    <p:extLst>
      <p:ext uri="{BB962C8B-B14F-4D97-AF65-F5344CB8AC3E}">
        <p14:creationId xmlns:p14="http://schemas.microsoft.com/office/powerpoint/2010/main" val="2750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2A5E0-BA4F-42C6-9724-3E2FB75B6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4" y="1143000"/>
            <a:ext cx="83058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Right / wrong not based on personal choice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653E1-25BD-4F0F-9D70-50017ADB7C5A}"/>
              </a:ext>
            </a:extLst>
          </p:cNvPr>
          <p:cNvSpPr/>
          <p:nvPr/>
        </p:nvSpPr>
        <p:spPr>
          <a:xfrm>
            <a:off x="1214280" y="2362200"/>
            <a:ext cx="6737556" cy="1143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“If God says it is right / wrong, it is.”</a:t>
            </a:r>
          </a:p>
          <a:p>
            <a:r>
              <a:rPr lang="en-US" sz="3200" dirty="0">
                <a:solidFill>
                  <a:schemeClr val="tx1"/>
                </a:solidFill>
              </a:rPr>
              <a:t>Is.5:20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0DA1CE-7678-4725-A04E-1169240C5035}"/>
              </a:ext>
            </a:extLst>
          </p:cNvPr>
          <p:cNvSpPr/>
          <p:nvPr/>
        </p:nvSpPr>
        <p:spPr>
          <a:xfrm>
            <a:off x="1214280" y="3657599"/>
            <a:ext cx="6737556" cy="1143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Some deny good and evil.  Gn.2:9; Jn.5:29;  Ro.3:8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5C4C56-96E0-4799-9085-C79D70F89279}"/>
              </a:ext>
            </a:extLst>
          </p:cNvPr>
          <p:cNvSpPr/>
          <p:nvPr/>
        </p:nvSpPr>
        <p:spPr>
          <a:xfrm>
            <a:off x="1216740" y="4952999"/>
            <a:ext cx="6737556" cy="1143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If wrong, change mind to fit truth.   Col.3:25</a:t>
            </a:r>
          </a:p>
        </p:txBody>
      </p:sp>
    </p:spTree>
    <p:extLst>
      <p:ext uri="{BB962C8B-B14F-4D97-AF65-F5344CB8AC3E}">
        <p14:creationId xmlns:p14="http://schemas.microsoft.com/office/powerpoint/2010/main" val="12643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005348" y="580103"/>
            <a:ext cx="7162800" cy="5628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Objective Good And Evil Exist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123239-AFBE-4D16-9029-A34DA3DAAE60}"/>
              </a:ext>
            </a:extLst>
          </p:cNvPr>
          <p:cNvSpPr/>
          <p:nvPr/>
        </p:nvSpPr>
        <p:spPr>
          <a:xfrm>
            <a:off x="990600" y="1371600"/>
            <a:ext cx="7162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Danger Of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Discernment Fog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2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prophet,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K.13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1295400"/>
            <a:ext cx="8458200" cy="4419600"/>
          </a:xfrm>
        </p:spPr>
        <p:txBody>
          <a:bodyPr/>
          <a:lstStyle/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Terror does not silence him, 1-5.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 does not stop him, 7.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Treasure does not sway him, 7-9.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Trickery deceives him, 10-19.</a:t>
            </a:r>
          </a:p>
        </p:txBody>
      </p:sp>
    </p:spTree>
    <p:extLst>
      <p:ext uri="{BB962C8B-B14F-4D97-AF65-F5344CB8AC3E}">
        <p14:creationId xmlns:p14="http://schemas.microsoft.com/office/powerpoint/2010/main" val="9046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prophet, 1 K.13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Pharisees,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Lk.12:54-56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1371600"/>
            <a:ext cx="8458200" cy="4419600"/>
          </a:xfrm>
        </p:spPr>
        <p:txBody>
          <a:bodyPr/>
          <a:lstStyle/>
          <a:p>
            <a:pPr marL="398463" indent="-398463" algn="ctr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Lk.20:20-26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 distinguish two loyalties: earthly and heavenly.</a:t>
            </a:r>
          </a:p>
          <a:p>
            <a:pPr marL="398463" indent="-398463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catch Jesus in error; cannot see their own.   1 Co.11:29</a:t>
            </a:r>
          </a:p>
        </p:txBody>
      </p:sp>
    </p:spTree>
    <p:extLst>
      <p:ext uri="{BB962C8B-B14F-4D97-AF65-F5344CB8AC3E}">
        <p14:creationId xmlns:p14="http://schemas.microsoft.com/office/powerpoint/2010/main" val="16911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5505</TotalTime>
  <Words>559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Default Design</vt:lpstr>
      <vt:lpstr>Hebrews 5:14</vt:lpstr>
      <vt:lpstr>Hebrews 5:14</vt:lpstr>
      <vt:lpstr>Many great men blundered because of faulty discernment</vt:lpstr>
      <vt:lpstr>PowerPoint Presentation</vt:lpstr>
      <vt:lpstr>Subjective</vt:lpstr>
      <vt:lpstr>Objective</vt:lpstr>
      <vt:lpstr>PowerPoint Presentation</vt:lpstr>
      <vt:lpstr>1. Young prophet, 1 K.13</vt:lpstr>
      <vt:lpstr>1. Young prophet, 1 K.13 2. Pharisees, Lk.12:54-56</vt:lpstr>
      <vt:lpstr>1. Young prophet, 1 K.13 2. Pharisees, Lk.12:54-56 3. Rich man, Lk.12</vt:lpstr>
      <vt:lpstr>1. Young prophet, 1 K.13 2. Pharisees, Lk.12:54-56 3. Rich man, Lk.12</vt:lpstr>
      <vt:lpstr>PowerPoint Presentation</vt:lpstr>
      <vt:lpstr>Faith</vt:lpstr>
      <vt:lpstr>Faith Word</vt:lpstr>
      <vt:lpstr>Faith Word Honesty</vt:lpstr>
      <vt:lpstr>Faith Word Honesty Search</vt:lpstr>
      <vt:lpstr>Faith Word Honesty Search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Johnson</cp:lastModifiedBy>
  <cp:revision>603</cp:revision>
  <dcterms:created xsi:type="dcterms:W3CDTF">2004-01-08T21:08:14Z</dcterms:created>
  <dcterms:modified xsi:type="dcterms:W3CDTF">2018-06-12T01:20:46Z</dcterms:modified>
</cp:coreProperties>
</file>