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sldIdLst>
    <p:sldId id="311" r:id="rId3"/>
    <p:sldId id="383" r:id="rId4"/>
    <p:sldId id="382" r:id="rId5"/>
    <p:sldId id="295" r:id="rId6"/>
    <p:sldId id="384" r:id="rId7"/>
    <p:sldId id="385" r:id="rId8"/>
    <p:sldId id="386" r:id="rId9"/>
    <p:sldId id="387" r:id="rId10"/>
    <p:sldId id="389" r:id="rId11"/>
    <p:sldId id="388" r:id="rId12"/>
    <p:sldId id="390" r:id="rId13"/>
    <p:sldId id="391" r:id="rId14"/>
    <p:sldId id="392" r:id="rId15"/>
    <p:sldId id="393" r:id="rId16"/>
    <p:sldId id="394" r:id="rId17"/>
    <p:sldId id="395" r:id="rId18"/>
    <p:sldId id="39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66FF33"/>
    <a:srgbClr val="990000"/>
    <a:srgbClr val="777777"/>
    <a:srgbClr val="000066"/>
    <a:srgbClr val="CC3300"/>
    <a:srgbClr val="FFFFFF"/>
    <a:srgbClr val="B2B2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87" d="100"/>
          <a:sy n="87" d="100"/>
        </p:scale>
        <p:origin x="3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6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75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2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51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42000">
              <a:srgbClr val="000066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2130425"/>
            <a:ext cx="6423471" cy="1470025"/>
          </a:xfr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David’s Lord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86084" y="3886200"/>
            <a:ext cx="4371832" cy="838200"/>
          </a:xfr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4000" dirty="0">
                <a:solidFill>
                  <a:schemeClr val="bg1"/>
                </a:solidFill>
              </a:rPr>
              <a:t>Psalm 110</a:t>
            </a:r>
          </a:p>
        </p:txBody>
      </p:sp>
    </p:spTree>
    <p:extLst>
      <p:ext uri="{BB962C8B-B14F-4D97-AF65-F5344CB8AC3E}">
        <p14:creationId xmlns:p14="http://schemas.microsoft.com/office/powerpoint/2010/main" val="1361074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01A0-8877-48BF-BD9A-AE1C1B43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Jesus set up His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980DC-BADD-4F8C-95A7-ED1EC886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4" y="1219200"/>
            <a:ext cx="83820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by destroying enemies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letting them become servants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reject Him as . . .</a:t>
            </a:r>
          </a:p>
          <a:p>
            <a:pPr marL="1316038" lvl="2" indent="-577850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Prophet: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prejudice against truth</a:t>
            </a:r>
          </a:p>
          <a:p>
            <a:pPr marL="1316038" lvl="2" indent="-577850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Priest: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‘slaughterhouse religion’</a:t>
            </a:r>
          </a:p>
          <a:p>
            <a:pPr marL="1138238" lvl="2" indent="-400050">
              <a:spcAft>
                <a:spcPts val="400"/>
              </a:spcAft>
              <a:buNone/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King: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willful disobedience.   Lk.6:46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01A0-8877-48BF-BD9A-AE1C1B43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err="1">
                <a:solidFill>
                  <a:srgbClr val="FFFF00"/>
                </a:solidFill>
              </a:rPr>
              <a:t>Premillenial</a:t>
            </a:r>
            <a:r>
              <a:rPr lang="en-US" sz="3600" dirty="0">
                <a:solidFill>
                  <a:srgbClr val="FFFF00"/>
                </a:solidFill>
              </a:rPr>
              <a:t> view: would rule in Utopia </a:t>
            </a:r>
            <a:r>
              <a:rPr lang="en-US" sz="3600" dirty="0">
                <a:solidFill>
                  <a:schemeClr val="bg1"/>
                </a:solidFill>
              </a:rPr>
              <a:t>(abuse of Is.11)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980DC-BADD-4F8C-95A7-ED1EC886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‘With all the evil in the world, He cannot be ruling now’</a:t>
            </a:r>
          </a:p>
          <a:p>
            <a:pPr marL="0" indent="0" defTabSz="661988">
              <a:spcAft>
                <a:spcPts val="400"/>
              </a:spcAft>
              <a:buNone/>
              <a:tabLst>
                <a:tab pos="865188" algn="l"/>
              </a:tabLst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was ruling in OT … in midst of 	His enemies</a:t>
            </a:r>
          </a:p>
          <a:p>
            <a:pPr marL="0" indent="0" defTabSz="1379538">
              <a:spcAft>
                <a:spcPts val="4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Ps.110 perfectly describes our time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01A0-8877-48BF-BD9A-AE1C1B43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980DC-BADD-4F8C-95A7-ED1EC886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03684"/>
            <a:ext cx="8382000" cy="5029200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Sinners: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‘All is well with me…’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Saints: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‘Life is hard…’  1 Pt.1:6-7</a:t>
            </a:r>
          </a:p>
        </p:txBody>
      </p:sp>
    </p:spTree>
    <p:extLst>
      <p:ext uri="{BB962C8B-B14F-4D97-AF65-F5344CB8AC3E}">
        <p14:creationId xmlns:p14="http://schemas.microsoft.com/office/powerpoint/2010/main" val="396959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F68666-D6EF-4F62-B2C6-438044F3A2CA}"/>
              </a:ext>
            </a:extLst>
          </p:cNvPr>
          <p:cNvSpPr/>
          <p:nvPr/>
        </p:nvSpPr>
        <p:spPr>
          <a:xfrm>
            <a:off x="1604521" y="1066800"/>
            <a:ext cx="594584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1: N.T. Application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AC5607-C524-47FB-859A-5942A8AD495B}"/>
              </a:ext>
            </a:extLst>
          </p:cNvPr>
          <p:cNvSpPr/>
          <p:nvPr/>
        </p:nvSpPr>
        <p:spPr>
          <a:xfrm>
            <a:off x="609600" y="2286000"/>
            <a:ext cx="79248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3: Characteristics of</a:t>
            </a:r>
            <a:b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People: Willing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9FA2B-A898-4543-BB1F-1CDADA80B5C3}"/>
              </a:ext>
            </a:extLst>
          </p:cNvPr>
          <p:cNvSpPr/>
          <p:nvPr/>
        </p:nvSpPr>
        <p:spPr>
          <a:xfrm>
            <a:off x="1602650" y="1676400"/>
            <a:ext cx="594584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2: Characteristics Of His Rule</a:t>
            </a:r>
          </a:p>
        </p:txBody>
      </p:sp>
    </p:spTree>
    <p:extLst>
      <p:ext uri="{BB962C8B-B14F-4D97-AF65-F5344CB8AC3E}">
        <p14:creationId xmlns:p14="http://schemas.microsoft.com/office/powerpoint/2010/main" val="3841588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01A0-8877-48BF-BD9A-AE1C1B43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God’s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980DC-BADD-4F8C-95A7-ED1EC886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volunteers,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Mt.23:37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Unconditional surrender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Ac.9:6</a:t>
            </a:r>
          </a:p>
          <a:p>
            <a:pPr>
              <a:spcAft>
                <a:spcPts val="9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Motivation,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Hb.10:5…9-10</a:t>
            </a:r>
          </a:p>
        </p:txBody>
      </p:sp>
    </p:spTree>
    <p:extLst>
      <p:ext uri="{BB962C8B-B14F-4D97-AF65-F5344CB8AC3E}">
        <p14:creationId xmlns:p14="http://schemas.microsoft.com/office/powerpoint/2010/main" val="407492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F68666-D6EF-4F62-B2C6-438044F3A2CA}"/>
              </a:ext>
            </a:extLst>
          </p:cNvPr>
          <p:cNvSpPr/>
          <p:nvPr/>
        </p:nvSpPr>
        <p:spPr>
          <a:xfrm>
            <a:off x="1604521" y="1066800"/>
            <a:ext cx="594584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1: N.T. Application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AC5607-C524-47FB-859A-5942A8AD495B}"/>
              </a:ext>
            </a:extLst>
          </p:cNvPr>
          <p:cNvSpPr/>
          <p:nvPr/>
        </p:nvSpPr>
        <p:spPr>
          <a:xfrm>
            <a:off x="609600" y="2895600"/>
            <a:ext cx="79248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4: Characteristics of</a:t>
            </a:r>
            <a:b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Priesthood: Melchizedek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9FA2B-A898-4543-BB1F-1CDADA80B5C3}"/>
              </a:ext>
            </a:extLst>
          </p:cNvPr>
          <p:cNvSpPr/>
          <p:nvPr/>
        </p:nvSpPr>
        <p:spPr>
          <a:xfrm>
            <a:off x="1602650" y="1676400"/>
            <a:ext cx="594584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2: Characteristics Of His Rule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FDFA3D-BCFC-4F88-B126-C50B74B0E025}"/>
              </a:ext>
            </a:extLst>
          </p:cNvPr>
          <p:cNvSpPr/>
          <p:nvPr/>
        </p:nvSpPr>
        <p:spPr>
          <a:xfrm>
            <a:off x="1618692" y="2286000"/>
            <a:ext cx="594584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3: Characteristics Of His People</a:t>
            </a:r>
          </a:p>
        </p:txBody>
      </p:sp>
    </p:spTree>
    <p:extLst>
      <p:ext uri="{BB962C8B-B14F-4D97-AF65-F5344CB8AC3E}">
        <p14:creationId xmlns:p14="http://schemas.microsoft.com/office/powerpoint/2010/main" val="2319490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01A0-8877-48BF-BD9A-AE1C1B43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God’s oath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980DC-BADD-4F8C-95A7-ED1EC886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oath limits.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bound to this one High Priest FOR EVER</a:t>
            </a:r>
          </a:p>
          <a:p>
            <a:pPr lvl="1">
              <a:spcAft>
                <a:spcPts val="12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will never be destitute of our High Priest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could not understand, Jn.12:34</a:t>
            </a:r>
          </a:p>
          <a:p>
            <a:pPr lvl="1">
              <a:spcAft>
                <a:spcPts val="12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Hb.5:7-10, died … yet High Priest</a:t>
            </a:r>
          </a:p>
        </p:txBody>
      </p:sp>
    </p:spTree>
    <p:extLst>
      <p:ext uri="{BB962C8B-B14F-4D97-AF65-F5344CB8AC3E}">
        <p14:creationId xmlns:p14="http://schemas.microsoft.com/office/powerpoint/2010/main" val="19282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01A0-8877-48BF-BD9A-AE1C1B43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Order of Melchizedek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980DC-BADD-4F8C-95A7-ED1EC886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Zec.6:12-13</a:t>
            </a:r>
          </a:p>
          <a:p>
            <a:pPr>
              <a:spcAft>
                <a:spcPts val="12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104216-36EE-4D72-895A-6EB86A75240D}"/>
              </a:ext>
            </a:extLst>
          </p:cNvPr>
          <p:cNvSpPr/>
          <p:nvPr/>
        </p:nvSpPr>
        <p:spPr>
          <a:xfrm>
            <a:off x="762000" y="2209800"/>
            <a:ext cx="3657600" cy="1981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Jer.22:…30 – </a:t>
            </a:r>
          </a:p>
          <a:p>
            <a:pPr algn="ctr"/>
            <a:r>
              <a:rPr lang="en-US" sz="3400" dirty="0"/>
              <a:t>Not a king</a:t>
            </a:r>
            <a:br>
              <a:rPr lang="en-US" sz="3400" dirty="0"/>
            </a:br>
            <a:r>
              <a:rPr lang="en-US" sz="3400" dirty="0"/>
              <a:t>on earth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0630F9-8283-4A2F-B1FC-49389EA0AEB9}"/>
              </a:ext>
            </a:extLst>
          </p:cNvPr>
          <p:cNvSpPr/>
          <p:nvPr/>
        </p:nvSpPr>
        <p:spPr>
          <a:xfrm>
            <a:off x="4724400" y="2209800"/>
            <a:ext cx="3657600" cy="1981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Hb.8:4 – </a:t>
            </a:r>
          </a:p>
          <a:p>
            <a:pPr algn="ctr"/>
            <a:r>
              <a:rPr lang="en-US" sz="3400" dirty="0"/>
              <a:t>Not a High Priest</a:t>
            </a:r>
            <a:br>
              <a:rPr lang="en-US" sz="3400" dirty="0"/>
            </a:br>
            <a:r>
              <a:rPr lang="en-US" sz="3400" dirty="0"/>
              <a:t>on earth</a:t>
            </a:r>
          </a:p>
        </p:txBody>
      </p:sp>
    </p:spTree>
    <p:extLst>
      <p:ext uri="{BB962C8B-B14F-4D97-AF65-F5344CB8AC3E}">
        <p14:creationId xmlns:p14="http://schemas.microsoft.com/office/powerpoint/2010/main" val="20259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01A0-8877-48BF-BD9A-AE1C1B43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Psalm 110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980DC-BADD-4F8C-95A7-ED1EC886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quoted psalm in NT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110 proves . . .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Davidic authorship, Mk.12:36-37</a:t>
            </a:r>
          </a:p>
          <a:p>
            <a:pPr marL="0" indent="0" defTabSz="801688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Inspiration of God produced 	 	psalms, Mk.12:36.   Godhead</a:t>
            </a:r>
          </a:p>
          <a:p>
            <a:pPr marL="0" indent="0" defTabSz="977900">
              <a:spcAft>
                <a:spcPts val="400"/>
              </a:spcAft>
              <a:buNone/>
              <a:tabLst>
                <a:tab pos="850900" algn="l"/>
              </a:tabLs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 king: NOT David idealized, 	but one to come; more than man.</a:t>
            </a:r>
          </a:p>
        </p:txBody>
      </p:sp>
    </p:spTree>
    <p:extLst>
      <p:ext uri="{BB962C8B-B14F-4D97-AF65-F5344CB8AC3E}">
        <p14:creationId xmlns:p14="http://schemas.microsoft.com/office/powerpoint/2010/main" val="267747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F68666-D6EF-4F62-B2C6-438044F3A2CA}"/>
              </a:ext>
            </a:extLst>
          </p:cNvPr>
          <p:cNvSpPr/>
          <p:nvPr/>
        </p:nvSpPr>
        <p:spPr>
          <a:xfrm>
            <a:off x="620484" y="1066800"/>
            <a:ext cx="79248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1: N.T. Application</a:t>
            </a:r>
          </a:p>
        </p:txBody>
      </p:sp>
    </p:spTree>
    <p:extLst>
      <p:ext uri="{BB962C8B-B14F-4D97-AF65-F5344CB8AC3E}">
        <p14:creationId xmlns:p14="http://schemas.microsoft.com/office/powerpoint/2010/main" val="116488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Mk.12:35-37,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DEITY: Lord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‘My Lord’: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AND divine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of David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 calls Him ‘Lord’ - (Lk.1:43)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‘Right hand’: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Hb.1:3; Rv.3:21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Mk.12:35-37, His DEITY: Lord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Ac.2:33-38,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IDENTITY: Jesus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316" y="1600200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33: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hand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Ps.110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apply to David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Ps.110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audience realizes truth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sz="3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36: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AND Lord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Jn.20:28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37-38: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(authority)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5240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Mk.12:35-37, His DEITY: Lord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Ac.2:33-38, His IDENTITY: Jesus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Co.15:…25,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DOMINION: Victory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316" y="1828800"/>
            <a:ext cx="8153400" cy="43434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Proofs of His resurrection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25: quotes Ps.110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26-27, results – total victory.  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1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6764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Mk.12:35-37, His DEITY: Lord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Ac.2:33-38, His IDENTITY: Jesus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Co.15:…25, His DOMINION: Victory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Hb.1:13,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SUPERIORITY: angels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316" y="2013858"/>
            <a:ext cx="81534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superstitiously exalted angels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“God is too far above man to approach; angels bridge the gap”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superior to angels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5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6764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Mk.12:35-37, His DEITY: Lord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Ac.2:33-38, His IDENTITY: Jesus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Co.15:…25, His DOMINION: Victory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Hb.1:13,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SUPERIORITY: angels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884" y="2057400"/>
            <a:ext cx="83820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Sonship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(Deity)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7-9: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Heirship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(Mt.26:53)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10-12: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Governorship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(Mt.24:35)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13-14: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Rulership 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(Lk.16:22; Ac.10)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3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F68666-D6EF-4F62-B2C6-438044F3A2CA}"/>
              </a:ext>
            </a:extLst>
          </p:cNvPr>
          <p:cNvSpPr/>
          <p:nvPr/>
        </p:nvSpPr>
        <p:spPr>
          <a:xfrm>
            <a:off x="1604521" y="1066800"/>
            <a:ext cx="594584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1: N.T. Application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AC5607-C524-47FB-859A-5942A8AD495B}"/>
              </a:ext>
            </a:extLst>
          </p:cNvPr>
          <p:cNvSpPr/>
          <p:nvPr/>
        </p:nvSpPr>
        <p:spPr>
          <a:xfrm>
            <a:off x="609600" y="1752600"/>
            <a:ext cx="79248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2: Characteristics of His Rule: In Midst of Enemies</a:t>
            </a:r>
          </a:p>
        </p:txBody>
      </p:sp>
    </p:spTree>
    <p:extLst>
      <p:ext uri="{BB962C8B-B14F-4D97-AF65-F5344CB8AC3E}">
        <p14:creationId xmlns:p14="http://schemas.microsoft.com/office/powerpoint/2010/main" val="200263557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</TotalTime>
  <Words>506</Words>
  <Application>Microsoft Office PowerPoint</Application>
  <PresentationFormat>On-screen Show (4:3)</PresentationFormat>
  <Paragraphs>78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Helvetica</vt:lpstr>
      <vt:lpstr>Times</vt:lpstr>
      <vt:lpstr>Verdana</vt:lpstr>
      <vt:lpstr>Blank Presentation</vt:lpstr>
      <vt:lpstr>1_Default Design</vt:lpstr>
      <vt:lpstr>David’s Lord</vt:lpstr>
      <vt:lpstr>Psalm 110</vt:lpstr>
      <vt:lpstr>PowerPoint Presentation</vt:lpstr>
      <vt:lpstr>Mk.12:35-37, His DEITY: Lord</vt:lpstr>
      <vt:lpstr>Mk.12:35-37, His DEITY: Lord Ac.2:33-38, His IDENTITY: Jesus</vt:lpstr>
      <vt:lpstr>Mk.12:35-37, His DEITY: Lord Ac.2:33-38, His IDENTITY: Jesus 1 Co.15:…25, His DOMINION: Victory</vt:lpstr>
      <vt:lpstr>Mk.12:35-37, His DEITY: Lord Ac.2:33-38, His IDENTITY: Jesus 1 Co.15:…25, His DOMINION: Victory Hb.1:13, His SUPERIORITY: angels</vt:lpstr>
      <vt:lpstr>Mk.12:35-37, His DEITY: Lord Ac.2:33-38, His IDENTITY: Jesus 1 Co.15:…25, His DOMINION: Victory Hb.1:13, His SUPERIORITY: angels</vt:lpstr>
      <vt:lpstr>PowerPoint Presentation</vt:lpstr>
      <vt:lpstr>Jesus set up His kingdom</vt:lpstr>
      <vt:lpstr>Premillenial view: would rule in Utopia (abuse of Is.11)</vt:lpstr>
      <vt:lpstr>Application</vt:lpstr>
      <vt:lpstr>PowerPoint Presentation</vt:lpstr>
      <vt:lpstr>God’s people</vt:lpstr>
      <vt:lpstr>PowerPoint Presentation</vt:lpstr>
      <vt:lpstr>God’s oath</vt:lpstr>
      <vt:lpstr>Order of Melchizedek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Ty Johnson</cp:lastModifiedBy>
  <cp:revision>253</cp:revision>
  <dcterms:created xsi:type="dcterms:W3CDTF">2007-07-13T04:29:51Z</dcterms:created>
  <dcterms:modified xsi:type="dcterms:W3CDTF">2018-07-16T19:54:48Z</dcterms:modified>
</cp:coreProperties>
</file>