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6" r:id="rId2"/>
    <p:sldId id="305" r:id="rId3"/>
    <p:sldId id="506" r:id="rId4"/>
    <p:sldId id="535" r:id="rId5"/>
    <p:sldId id="536" r:id="rId6"/>
    <p:sldId id="537" r:id="rId7"/>
    <p:sldId id="538" r:id="rId8"/>
    <p:sldId id="539" r:id="rId9"/>
    <p:sldId id="550" r:id="rId10"/>
    <p:sldId id="541" r:id="rId11"/>
    <p:sldId id="542" r:id="rId12"/>
    <p:sldId id="525" r:id="rId13"/>
    <p:sldId id="543" r:id="rId14"/>
    <p:sldId id="544" r:id="rId15"/>
    <p:sldId id="545" r:id="rId16"/>
    <p:sldId id="504" r:id="rId17"/>
    <p:sldId id="546" r:id="rId18"/>
    <p:sldId id="547" r:id="rId19"/>
    <p:sldId id="548" r:id="rId20"/>
    <p:sldId id="54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CCFFFF"/>
    <a:srgbClr val="FF00FF"/>
    <a:srgbClr val="FFCC00"/>
    <a:srgbClr val="FFFFFF"/>
    <a:srgbClr val="B2B2B2"/>
    <a:srgbClr val="C0C0C0"/>
    <a:srgbClr val="EAEAEA"/>
    <a:srgbClr val="F8F8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Eze33.11&amp;off=0&amp;ctx=an+we+then+live?%E2%80%9D%C2%A0%E2%80%99+~11%C2%A0Say+to+them:+%E2%80%98As+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905000" y="838200"/>
            <a:ext cx="5638800" cy="1600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Longsuffering of God</a:t>
            </a:r>
            <a:endParaRPr lang="en-US" sz="40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90601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… Limited … Loving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Loathed</a:t>
            </a:r>
            <a:endParaRPr lang="en-US" sz="4000" u="sng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56" y="1143000"/>
            <a:ext cx="8458200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Despise: look down on with contempt; not important enough to concern them; think slightly of.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Romans 2:5 –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-hardness, stubbornness (Israel)</a:t>
            </a: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558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47229" y="914400"/>
            <a:ext cx="4866266" cy="457200"/>
          </a:xfrm>
          <a:prstGeom prst="roundRect">
            <a:avLst/>
          </a:prstGeom>
          <a:solidFill>
            <a:srgbClr val="FFFFC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False Views Of Longsuffering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F3122CE6-BDBC-4F07-AC88-AB901498B248}"/>
              </a:ext>
            </a:extLst>
          </p:cNvPr>
          <p:cNvSpPr/>
          <p:nvPr/>
        </p:nvSpPr>
        <p:spPr>
          <a:xfrm>
            <a:off x="932872" y="2133600"/>
            <a:ext cx="7287492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</a:t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Longsuffering to ...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92E37041-0AE1-4E2A-8B27-66F3CB981A67}"/>
              </a:ext>
            </a:extLst>
          </p:cNvPr>
          <p:cNvSpPr/>
          <p:nvPr/>
        </p:nvSpPr>
        <p:spPr>
          <a:xfrm>
            <a:off x="2139077" y="1524000"/>
            <a:ext cx="4866266" cy="457200"/>
          </a:xfrm>
          <a:prstGeom prst="roundRect">
            <a:avLst/>
          </a:prstGeom>
          <a:solidFill>
            <a:srgbClr val="FFFFC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God’s Longsuffering Is …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310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</a:t>
            </a:r>
            <a:endParaRPr 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problem is always sin; the answer is always the gospel”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Tim.1:16, Saul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Pt.3:20, flood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Pt.3:9, slowness to judgment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F265F301-FBCC-4F93-BD07-B1B6FEEF84C5}"/>
              </a:ext>
            </a:extLst>
          </p:cNvPr>
          <p:cNvSpPr/>
          <p:nvPr/>
        </p:nvSpPr>
        <p:spPr>
          <a:xfrm>
            <a:off x="992909" y="4172528"/>
            <a:ext cx="7169727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His delay gives the lost more time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3A028911-A90D-4743-B5F7-827BE1EB3812}"/>
              </a:ext>
            </a:extLst>
          </p:cNvPr>
          <p:cNvSpPr/>
          <p:nvPr/>
        </p:nvSpPr>
        <p:spPr>
          <a:xfrm>
            <a:off x="992909" y="4858328"/>
            <a:ext cx="7169727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His longsuffering is that all may repent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876704B3-5448-4BF7-9F13-2F7C2E072082}"/>
              </a:ext>
            </a:extLst>
          </p:cNvPr>
          <p:cNvSpPr/>
          <p:nvPr/>
        </p:nvSpPr>
        <p:spPr>
          <a:xfrm>
            <a:off x="992909" y="5544128"/>
            <a:ext cx="7169727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His will allows all to be saved</a:t>
            </a:r>
          </a:p>
        </p:txBody>
      </p:sp>
    </p:spTree>
    <p:extLst>
      <p:ext uri="{BB962C8B-B14F-4D97-AF65-F5344CB8AC3E}">
        <p14:creationId xmlns="" xmlns:p14="http://schemas.microsoft.com/office/powerpoint/2010/main" val="31025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</a:t>
            </a: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Saints</a:t>
            </a:r>
            <a:endParaRPr 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Co.5:1-2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“You do something…or the Lord will”</a:t>
            </a:r>
          </a:p>
        </p:txBody>
      </p:sp>
    </p:spTree>
    <p:extLst>
      <p:ext uri="{BB962C8B-B14F-4D97-AF65-F5344CB8AC3E}">
        <p14:creationId xmlns="" xmlns:p14="http://schemas.microsoft.com/office/powerpoint/2010/main" val="54697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95401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</a:t>
            </a: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Saints</a:t>
            </a: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Societies</a:t>
            </a:r>
            <a:endParaRPr 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“If God were not longsuffering, the Bible would have ended in three chapters.”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Hab.: ‘Why doesn’t He do something?’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Mt.21:33-46, Jews again (Ro.9:22)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Pt.3:15</a:t>
            </a:r>
          </a:p>
        </p:txBody>
      </p:sp>
    </p:spTree>
    <p:extLst>
      <p:ext uri="{BB962C8B-B14F-4D97-AF65-F5344CB8AC3E}">
        <p14:creationId xmlns="" xmlns:p14="http://schemas.microsoft.com/office/powerpoint/2010/main" val="247093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47229" y="914400"/>
            <a:ext cx="4866266" cy="457200"/>
          </a:xfrm>
          <a:prstGeom prst="roundRect">
            <a:avLst/>
          </a:prstGeom>
          <a:solidFill>
            <a:srgbClr val="FFFFC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False Views Of Longsuffering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F3122CE6-BDBC-4F07-AC88-AB901498B248}"/>
              </a:ext>
            </a:extLst>
          </p:cNvPr>
          <p:cNvSpPr/>
          <p:nvPr/>
        </p:nvSpPr>
        <p:spPr>
          <a:xfrm>
            <a:off x="932872" y="2743200"/>
            <a:ext cx="7287492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 on Longsuffering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92E37041-0AE1-4E2A-8B27-66F3CB981A67}"/>
              </a:ext>
            </a:extLst>
          </p:cNvPr>
          <p:cNvSpPr/>
          <p:nvPr/>
        </p:nvSpPr>
        <p:spPr>
          <a:xfrm>
            <a:off x="2139077" y="1524000"/>
            <a:ext cx="4866266" cy="457200"/>
          </a:xfrm>
          <a:prstGeom prst="roundRect">
            <a:avLst/>
          </a:prstGeom>
          <a:solidFill>
            <a:srgbClr val="FFFFC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God’s Longsuffering Is …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314B8ADB-BE6D-4F66-A513-57755BB76787}"/>
              </a:ext>
            </a:extLst>
          </p:cNvPr>
          <p:cNvSpPr/>
          <p:nvPr/>
        </p:nvSpPr>
        <p:spPr>
          <a:xfrm>
            <a:off x="2139077" y="2133600"/>
            <a:ext cx="4866266" cy="457200"/>
          </a:xfrm>
          <a:prstGeom prst="roundRect">
            <a:avLst/>
          </a:prstGeom>
          <a:solidFill>
            <a:srgbClr val="FFFFC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God Is Longsuffering To…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5869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wants us to win.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634F286-6272-4508-9CEC-AAD65885BAB1}"/>
              </a:ext>
            </a:extLst>
          </p:cNvPr>
          <p:cNvSpPr/>
          <p:nvPr/>
        </p:nvSpPr>
        <p:spPr>
          <a:xfrm>
            <a:off x="865908" y="990600"/>
            <a:ext cx="7419108" cy="21336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</a:rPr>
              <a:t>Do I have any pleasure at all that the wicked should die?” says the Lord God, “and not that he should turn from his ways and live?</a:t>
            </a:r>
            <a:r>
              <a:rPr lang="en-US" sz="3200" dirty="0"/>
              <a:t> </a:t>
            </a:r>
            <a:r>
              <a:rPr lang="en-US" sz="2000" dirty="0"/>
              <a:t>– Ezek.18:23</a:t>
            </a: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74EE40B-84B4-4012-8E56-1C10334DA1E1}"/>
              </a:ext>
            </a:extLst>
          </p:cNvPr>
          <p:cNvSpPr/>
          <p:nvPr/>
        </p:nvSpPr>
        <p:spPr>
          <a:xfrm>
            <a:off x="862184" y="3429000"/>
            <a:ext cx="7419108" cy="21336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FFFFCC"/>
                </a:solidFill>
              </a:rPr>
              <a:t>Then he said to the keeper of his vineyard, ‘Look, for three years I have come seeking fruit on this fig tree and find none.  Cut it down; why does it use up the ground?’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2000" dirty="0"/>
              <a:t>– Lk.13:7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691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is willing to forgive.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15: prodigal son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Sons attitude / actions are insulting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“Would you take him back?”</a:t>
            </a:r>
          </a:p>
        </p:txBody>
      </p:sp>
    </p:spTree>
    <p:extLst>
      <p:ext uri="{BB962C8B-B14F-4D97-AF65-F5344CB8AC3E}">
        <p14:creationId xmlns="" xmlns:p14="http://schemas.microsoft.com/office/powerpoint/2010/main" val="179612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waits for our repentance.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15: dramatic change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first heard this parable?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did Peter and others need daily?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Mk.16:7–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1FE99E96-3060-46F2-8908-8978FFE77BCA}"/>
              </a:ext>
            </a:extLst>
          </p:cNvPr>
          <p:cNvSpPr/>
          <p:nvPr/>
        </p:nvSpPr>
        <p:spPr>
          <a:xfrm>
            <a:off x="1554020" y="3505200"/>
            <a:ext cx="6049820" cy="2209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But go, tell His disciples—and Peter—that He is going before you into Galilee; there you will</a:t>
            </a:r>
            <a:br>
              <a:rPr lang="en-US" sz="3200" dirty="0"/>
            </a:br>
            <a:r>
              <a:rPr lang="en-US" sz="3200" dirty="0"/>
              <a:t>see Him, as He said to you.”</a:t>
            </a:r>
          </a:p>
        </p:txBody>
      </p:sp>
    </p:spTree>
    <p:extLst>
      <p:ext uri="{BB962C8B-B14F-4D97-AF65-F5344CB8AC3E}">
        <p14:creationId xmlns="" xmlns:p14="http://schemas.microsoft.com/office/powerpoint/2010/main" val="386619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wins by His goodness.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Ro.2:4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Gave His only Son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Revealed plan to save</a:t>
            </a:r>
          </a:p>
          <a:p>
            <a:pPr lvl="1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Spared lives</a:t>
            </a:r>
          </a:p>
        </p:txBody>
      </p:sp>
    </p:spTree>
    <p:extLst>
      <p:ext uri="{BB962C8B-B14F-4D97-AF65-F5344CB8AC3E}">
        <p14:creationId xmlns="" xmlns:p14="http://schemas.microsoft.com/office/powerpoint/2010/main" val="182957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932872" y="914400"/>
            <a:ext cx="7287788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Views</a:t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Longsuffering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wants us to be like Him.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Longsuffering: a state of emotional calm in the face of provocation or misfortune and without complaint or irritation – patience 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Gal.5:22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Ep.4:2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Col.3:12</a:t>
            </a:r>
          </a:p>
        </p:txBody>
      </p:sp>
    </p:spTree>
    <p:extLst>
      <p:ext uri="{BB962C8B-B14F-4D97-AF65-F5344CB8AC3E}">
        <p14:creationId xmlns="" xmlns:p14="http://schemas.microsoft.com/office/powerpoint/2010/main" val="398107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838201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sinner hopes God . . .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punish only temporarily.  Mt.25:41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 modify plan of salvation to save us in sin.  Jn.12:48; 14:6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 forgive.  Ro.11:22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 look the other way at Judgment.  </a:t>
            </a:r>
            <a:b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Co.5:10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Imputes righteousness of Christ to us </a:t>
            </a:r>
            <a:b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. . or covers us with His righteousness.  Ac.8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47229" y="914400"/>
            <a:ext cx="4866266" cy="457200"/>
          </a:xfrm>
          <a:prstGeom prst="roundRect">
            <a:avLst/>
          </a:prstGeom>
          <a:solidFill>
            <a:srgbClr val="FFFFC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False Views Of Longsuffering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F3122CE6-BDBC-4F07-AC88-AB901498B248}"/>
              </a:ext>
            </a:extLst>
          </p:cNvPr>
          <p:cNvSpPr/>
          <p:nvPr/>
        </p:nvSpPr>
        <p:spPr>
          <a:xfrm>
            <a:off x="932872" y="1524000"/>
            <a:ext cx="7287492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Longsuffering Is…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95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609601"/>
          </a:xfrm>
        </p:spPr>
        <p:txBody>
          <a:bodyPr/>
          <a:lstStyle/>
          <a:p>
            <a:r>
              <a:rPr lang="en-US" sz="32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suffering </a:t>
            </a:r>
            <a:endParaRPr lang="en-US" sz="40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Opposite of short-tempered.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Patience with people; ability to bear long with …  </a:t>
            </a:r>
          </a:p>
          <a:p>
            <a:pPr lvl="1">
              <a:spcAft>
                <a:spcPts val="30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Ex.32 – blessed Israel unlike any other nation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spcBef>
                <a:spcPts val="24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Ex.34:6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118AD9B8-F1C5-40B4-8666-F1CE39FB8D51}"/>
              </a:ext>
            </a:extLst>
          </p:cNvPr>
          <p:cNvSpPr/>
          <p:nvPr/>
        </p:nvSpPr>
        <p:spPr>
          <a:xfrm>
            <a:off x="1740424" y="3581400"/>
            <a:ext cx="5667768" cy="9906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One man with prayer stands</a:t>
            </a:r>
            <a:br>
              <a:rPr lang="en-US" sz="3000" dirty="0"/>
            </a:br>
            <a:r>
              <a:rPr lang="en-US" sz="3000" dirty="0"/>
              <a:t>between Israel and destruction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72671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609601"/>
          </a:xfrm>
        </p:spPr>
        <p:txBody>
          <a:bodyPr/>
          <a:lstStyle/>
          <a:p>
            <a:r>
              <a:rPr lang="en-US" sz="32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suffering </a:t>
            </a:r>
            <a:endParaRPr lang="en-US" sz="40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promise of longsuffering  . . . 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based on just deserts.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saying God is soft on sin.</a:t>
            </a: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Based on love: God of OT wants them saved.   Jn.3:16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69A3584B-0951-4873-890B-2C5E59D44FAB}"/>
              </a:ext>
            </a:extLst>
          </p:cNvPr>
          <p:cNvSpPr/>
          <p:nvPr/>
        </p:nvSpPr>
        <p:spPr>
          <a:xfrm>
            <a:off x="579580" y="2660076"/>
            <a:ext cx="8001000" cy="50380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Israel without intercession of Moses: doomed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AF07B0DB-2BFE-4F82-81BC-710701F1B28B}"/>
              </a:ext>
            </a:extLst>
          </p:cNvPr>
          <p:cNvSpPr/>
          <p:nvPr/>
        </p:nvSpPr>
        <p:spPr>
          <a:xfrm>
            <a:off x="572656" y="3336217"/>
            <a:ext cx="8001000" cy="50380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We without intercession of Christ: doomed</a:t>
            </a:r>
          </a:p>
        </p:txBody>
      </p:sp>
    </p:spTree>
    <p:extLst>
      <p:ext uri="{BB962C8B-B14F-4D97-AF65-F5344CB8AC3E}">
        <p14:creationId xmlns="" xmlns:p14="http://schemas.microsoft.com/office/powerpoint/2010/main" val="136099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14401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</a:t>
            </a:r>
            <a:b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Limited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56" y="990600"/>
            <a:ext cx="8458200" cy="5562600"/>
          </a:xfrm>
        </p:spPr>
        <p:txBody>
          <a:bodyPr/>
          <a:lstStyle/>
          <a:p>
            <a:pPr marL="285750" indent="-285750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“Long” is not “eternal.”</a:t>
            </a:r>
          </a:p>
          <a:p>
            <a:pPr marL="285750" indent="-285750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cannot merely love and overlook sin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Ro.3:25-26</a:t>
            </a:r>
          </a:p>
          <a:p>
            <a:pPr marL="685800" lvl="1"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Judge</a:t>
            </a:r>
          </a:p>
          <a:p>
            <a:pPr marL="685800"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Parent</a:t>
            </a:r>
          </a:p>
          <a:p>
            <a:pPr marL="285750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Num.14:18, fully warned; presumed…</a:t>
            </a:r>
          </a:p>
          <a:p>
            <a:pPr marL="285750"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Ac.5, illustrates Hb.10:26-31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4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43001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… Limited …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Loving</a:t>
            </a:r>
            <a:endParaRPr lang="en-US" sz="4000" u="sng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56" y="1295400"/>
            <a:ext cx="8458200" cy="5105400"/>
          </a:xfrm>
        </p:spPr>
        <p:txBody>
          <a:bodyPr/>
          <a:lstStyle/>
          <a:p>
            <a:pPr marL="285750" indent="-285750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Ezk.33:11 . . . </a:t>
            </a:r>
          </a:p>
          <a:p>
            <a:pPr marL="285750" indent="-285750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Tim.2:4 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B469EFA-7EC6-452E-9CFF-30894CE7FD18}"/>
              </a:ext>
            </a:extLst>
          </p:cNvPr>
          <p:cNvSpPr/>
          <p:nvPr/>
        </p:nvSpPr>
        <p:spPr>
          <a:xfrm>
            <a:off x="344056" y="1838036"/>
            <a:ext cx="8458200" cy="25146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Say to them: ‘As I live,’ says the Lord God,</a:t>
            </a:r>
            <a:br>
              <a:rPr lang="en-US" sz="3200" dirty="0"/>
            </a:br>
            <a:r>
              <a:rPr lang="en-US" sz="3200" dirty="0"/>
              <a:t>‘I have no pleasure in the death of the wicked, but that the wicked turn from his way and live. Turn, turn from your evil ways! For why should you die, O house of Israel?’</a:t>
            </a:r>
            <a:r>
              <a:rPr lang="en-US" dirty="0"/>
              <a:t> </a:t>
            </a:r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8646B73-8037-4EF5-A471-140177C7C2B8}"/>
              </a:ext>
            </a:extLst>
          </p:cNvPr>
          <p:cNvSpPr/>
          <p:nvPr/>
        </p:nvSpPr>
        <p:spPr>
          <a:xfrm>
            <a:off x="341744" y="4962235"/>
            <a:ext cx="8460511" cy="1371601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</a:rPr>
              <a:t>“…who desires all men to be saved, and to come to the knowledge of the truth”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35D9F5D-E59B-424E-ACDB-305C9567798A}"/>
              </a:ext>
            </a:extLst>
          </p:cNvPr>
          <p:cNvSpPr/>
          <p:nvPr/>
        </p:nvSpPr>
        <p:spPr>
          <a:xfrm>
            <a:off x="1694872" y="2401456"/>
            <a:ext cx="6934200" cy="4572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8F9A497-621E-402A-AC01-99B57F4521E7}"/>
              </a:ext>
            </a:extLst>
          </p:cNvPr>
          <p:cNvSpPr/>
          <p:nvPr/>
        </p:nvSpPr>
        <p:spPr>
          <a:xfrm>
            <a:off x="1789544" y="5190836"/>
            <a:ext cx="5010728" cy="4572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56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990601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… Limited … Loving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Loathed</a:t>
            </a:r>
            <a:endParaRPr lang="en-US" sz="4000" u="sng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56" y="1143000"/>
            <a:ext cx="8458200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Despise: look down on with contempt; not important enough to concern them; think slightly of.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Romans 2:4 –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-no Calvinism here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-no mythology here</a:t>
            </a:r>
          </a:p>
          <a:p>
            <a:pPr marL="285750" lvl="2" indent="-285750">
              <a:spcBef>
                <a:spcPts val="600"/>
              </a:spcBef>
              <a:spcAft>
                <a:spcPts val="900"/>
              </a:spcAft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Goodness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kindness; gracious attitude and acts of God</a:t>
            </a:r>
          </a:p>
          <a:p>
            <a:pPr marL="285750" lvl="2" indent="-285750">
              <a:spcBef>
                <a:spcPts val="600"/>
              </a:spcBef>
              <a:spcAft>
                <a:spcPts val="900"/>
              </a:spcAft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Forbearance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hold back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(punishment).  Gn.15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Longsuffering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patience; He waits long…</a:t>
            </a:r>
          </a:p>
          <a:p>
            <a:pPr marL="0" indent="0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="" xmlns:a16="http://schemas.microsoft.com/office/drawing/2014/main" id="{2058FB1C-E1E5-479E-A07C-0B328ABD0F71}"/>
              </a:ext>
            </a:extLst>
          </p:cNvPr>
          <p:cNvSpPr/>
          <p:nvPr/>
        </p:nvSpPr>
        <p:spPr>
          <a:xfrm>
            <a:off x="1493980" y="228600"/>
            <a:ext cx="6172200" cy="2514600"/>
          </a:xfrm>
          <a:prstGeom prst="wedgeRoundRectCallout">
            <a:avLst>
              <a:gd name="adj1" fmla="val 417"/>
              <a:gd name="adj2" fmla="val 111032"/>
              <a:gd name="adj3" fmla="val 16667"/>
            </a:avLst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God’s intention: lead us</a:t>
            </a:r>
            <a:br>
              <a:rPr lang="en-US" sz="3200" dirty="0"/>
            </a:br>
            <a:r>
              <a:rPr lang="en-US" sz="3200" dirty="0"/>
              <a:t>to repentance.</a:t>
            </a:r>
          </a:p>
          <a:p>
            <a:pPr algn="ctr"/>
            <a:r>
              <a:rPr lang="en-US" sz="3200" b="1" baseline="30000" dirty="0">
                <a:solidFill>
                  <a:srgbClr val="99FF33"/>
                </a:solidFill>
              </a:rPr>
              <a:t>1</a:t>
            </a:r>
            <a:r>
              <a:rPr lang="en-US" sz="3200" dirty="0">
                <a:solidFill>
                  <a:srgbClr val="FFFFCC"/>
                </a:solidFill>
              </a:rPr>
              <a:t>gives time to repent.</a:t>
            </a:r>
          </a:p>
          <a:p>
            <a:pPr algn="ctr"/>
            <a:r>
              <a:rPr lang="en-US" sz="3200" b="1" baseline="30000" dirty="0">
                <a:solidFill>
                  <a:srgbClr val="99FF33"/>
                </a:solidFill>
              </a:rPr>
              <a:t>2</a:t>
            </a:r>
            <a:r>
              <a:rPr lang="en-US" sz="3200" dirty="0">
                <a:solidFill>
                  <a:srgbClr val="FFFFCC"/>
                </a:solidFill>
              </a:rPr>
              <a:t>melts heart with goodness.</a:t>
            </a:r>
          </a:p>
        </p:txBody>
      </p:sp>
    </p:spTree>
    <p:extLst>
      <p:ext uri="{BB962C8B-B14F-4D97-AF65-F5344CB8AC3E}">
        <p14:creationId xmlns="" xmlns:p14="http://schemas.microsoft.com/office/powerpoint/2010/main" val="46306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Words>658</Words>
  <Application>Microsoft Office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The sinner hopes God . . .</vt:lpstr>
      <vt:lpstr>Slide 4</vt:lpstr>
      <vt:lpstr>Long - suffering </vt:lpstr>
      <vt:lpstr>Long - suffering </vt:lpstr>
      <vt:lpstr>Long Limited </vt:lpstr>
      <vt:lpstr>Long … Limited …  Loving</vt:lpstr>
      <vt:lpstr>Long … Limited … Loving Loathed</vt:lpstr>
      <vt:lpstr>Long … Limited … Loving Loathed</vt:lpstr>
      <vt:lpstr>Slide 11</vt:lpstr>
      <vt:lpstr>Sinners</vt:lpstr>
      <vt:lpstr>Sinners Saints</vt:lpstr>
      <vt:lpstr>Sinners Saints Societies</vt:lpstr>
      <vt:lpstr>Slide 15</vt:lpstr>
      <vt:lpstr>1. God wants us to win.</vt:lpstr>
      <vt:lpstr>2. God is willing to forgive.</vt:lpstr>
      <vt:lpstr>3. God waits for our repentance.</vt:lpstr>
      <vt:lpstr>4. God wins by His goodness.</vt:lpstr>
      <vt:lpstr>5. God wants us to be like Him.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584</cp:revision>
  <dcterms:created xsi:type="dcterms:W3CDTF">2004-01-08T21:08:14Z</dcterms:created>
  <dcterms:modified xsi:type="dcterms:W3CDTF">2019-03-04T02:00:51Z</dcterms:modified>
</cp:coreProperties>
</file>