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92CC"/>
    <a:srgbClr val="FF6702"/>
    <a:srgbClr val="FF3305"/>
    <a:srgbClr val="CF3E00"/>
    <a:srgbClr val="236F7A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A70214-5F09-4EFF-A71B-0FD0CA52D3C7}" v="577" dt="2019-03-07T16:10:08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74" d="100"/>
          <a:sy n="74" d="100"/>
        </p:scale>
        <p:origin x="17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133600"/>
            <a:ext cx="6705600" cy="1905000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19600"/>
            <a:ext cx="68580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5C2602-04F0-4733-870C-E7A43D6BF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1FB98-D4D2-4651-A29F-5FBA81760E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3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04800"/>
            <a:ext cx="1600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304800"/>
            <a:ext cx="46482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C4099-8D83-484B-8AFE-82617FB771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7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010400" cy="1219200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7010400" cy="4572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7A9BE-7CB2-49D4-B0DD-BE68D03A2E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3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4406902"/>
            <a:ext cx="6818313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2906713"/>
            <a:ext cx="6818313" cy="1500187"/>
          </a:xfrm>
        </p:spPr>
        <p:txBody>
          <a:bodyPr anchor="b"/>
          <a:lstStyle>
            <a:lvl1pPr marL="0" indent="0">
              <a:buNone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FC42F-F1E7-4B2B-B3AC-17E3286496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9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981200"/>
            <a:ext cx="3124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124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AD95B-4178-4B56-B242-1617DC4A4B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1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10B34-972E-4C9E-935B-1363A6B647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3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C5E44-D83D-4661-A603-974E3A4573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0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1E8A5-2C8E-444B-97C5-72342727EB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2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909D5-674F-4242-8147-2627A78E8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5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E9587-2FA8-4EFC-9D89-B13062C273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6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304800"/>
            <a:ext cx="6400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981200"/>
            <a:ext cx="6400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36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D0661FF-00C1-4B9D-982E-8E647EF6F3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“You’re Not Doing Anything”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3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Serious Accusation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47800"/>
            <a:ext cx="7239000" cy="510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/>
              <a:t>A church’s faithfulness is judged by its works (“I know your works”) – Rev. 2-3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An individual’s faithfulness is judged by his/her works – Rom. 2:5-9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We would be wise to listen to the Lord’s exhortation to be busy in His work – 1 Cor. 15:58; Col. 1:9-10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We must be busy working for the Lord!</a:t>
            </a:r>
          </a:p>
        </p:txBody>
      </p:sp>
    </p:spTree>
    <p:extLst>
      <p:ext uri="{BB962C8B-B14F-4D97-AF65-F5344CB8AC3E}">
        <p14:creationId xmlns:p14="http://schemas.microsoft.com/office/powerpoint/2010/main" val="278723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Authorized Works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Lord will judge us by His</a:t>
            </a:r>
          </a:p>
        </p:txBody>
      </p:sp>
    </p:spTree>
    <p:extLst>
      <p:ext uri="{BB962C8B-B14F-4D97-AF65-F5344CB8AC3E}">
        <p14:creationId xmlns:p14="http://schemas.microsoft.com/office/powerpoint/2010/main" val="229858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7010400" cy="838200"/>
          </a:xfrm>
        </p:spPr>
        <p:txBody>
          <a:bodyPr/>
          <a:lstStyle/>
          <a:p>
            <a:r>
              <a:rPr lang="en-US" dirty="0"/>
              <a:t>Doing the </a:t>
            </a:r>
            <a:r>
              <a:rPr lang="en-US" i="1" dirty="0"/>
              <a:t>Lord’s</a:t>
            </a:r>
            <a:r>
              <a:rPr lang="en-US" dirty="0"/>
              <a:t>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14400"/>
            <a:ext cx="7391400" cy="5791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600" dirty="0"/>
              <a:t>It isn’t enough to be doing “something”; we must be doing the </a:t>
            </a:r>
            <a:r>
              <a:rPr lang="en-US" sz="2600" i="1" dirty="0"/>
              <a:t>Lord’s</a:t>
            </a:r>
            <a:r>
              <a:rPr lang="en-US" sz="2600" dirty="0"/>
              <a:t> work – Matt. 7:21-23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600" dirty="0"/>
              <a:t>We need to know the works God has </a:t>
            </a:r>
            <a:r>
              <a:rPr lang="en-US" sz="2600" i="1" dirty="0"/>
              <a:t>authorized</a:t>
            </a:r>
            <a:r>
              <a:rPr lang="en-US" sz="2600" dirty="0"/>
              <a:t> and be </a:t>
            </a:r>
            <a:r>
              <a:rPr lang="en-US" sz="2600" i="1" dirty="0"/>
              <a:t>doing</a:t>
            </a:r>
            <a:r>
              <a:rPr lang="en-US" sz="2600" dirty="0"/>
              <a:t> those works.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300" dirty="0"/>
              <a:t>Doing what the scriptures equip us to do – 2 Tim. 3:16-17; Col. 3:17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300" dirty="0"/>
              <a:t>Evangelizing – Acts 8:4; 1 Thess. 1:8; Phil. 4:15-16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300" dirty="0"/>
              <a:t>Edifying – 1 Cor. 14:26; Heb. 10:24-25; Gal. 6:1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300" dirty="0"/>
              <a:t>Helping needy saints and as individuals helping others – Acts 4:34-35; Jas. 1:27</a:t>
            </a:r>
          </a:p>
        </p:txBody>
      </p:sp>
    </p:spTree>
    <p:extLst>
      <p:ext uri="{BB962C8B-B14F-4D97-AF65-F5344CB8AC3E}">
        <p14:creationId xmlns:p14="http://schemas.microsoft.com/office/powerpoint/2010/main" val="33708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accusation?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1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010400" cy="12192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latin typeface="+mn-lt"/>
              </a:rPr>
              <a:t>Assumption:</a:t>
            </a:r>
            <a:br>
              <a:rPr lang="en-US" dirty="0">
                <a:latin typeface="+mn-lt"/>
              </a:rPr>
            </a:br>
            <a:r>
              <a:rPr lang="en-US" dirty="0"/>
              <a:t>You Are Not Growing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7467600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Churches doing the Lord’s work in the Lord’s way do grow numerically.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Numerical growth is not a legitimate goal.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We must seek spiritual growth and faithful service – 2 Pet. 3:17-18; 2 Cor. 5:9-10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If faithful service increases numbers, great!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If faithfully doing the will of God does not, so be it.</a:t>
            </a:r>
          </a:p>
        </p:txBody>
      </p:sp>
    </p:spTree>
    <p:extLst>
      <p:ext uri="{BB962C8B-B14F-4D97-AF65-F5344CB8AC3E}">
        <p14:creationId xmlns:p14="http://schemas.microsoft.com/office/powerpoint/2010/main" val="44073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010400" cy="12192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We Need to Grow the </a:t>
            </a:r>
            <a:r>
              <a:rPr lang="en-US" i="1" dirty="0"/>
              <a:t>Universal</a:t>
            </a:r>
            <a:r>
              <a:rPr lang="en-US" dirty="0"/>
              <a:t>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7391400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God adds the </a:t>
            </a:r>
            <a:r>
              <a:rPr lang="en-US" sz="2800" i="1" dirty="0"/>
              <a:t>saved</a:t>
            </a:r>
            <a:r>
              <a:rPr lang="en-US" sz="2800" dirty="0"/>
              <a:t> to His church (Acts 2:47), and He </a:t>
            </a:r>
            <a:r>
              <a:rPr lang="en-US" sz="2800" i="1" dirty="0"/>
              <a:t>knows who are His </a:t>
            </a:r>
            <a:r>
              <a:rPr lang="en-US" sz="2800" dirty="0"/>
              <a:t>(2 Tim. 2:19).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We cannot…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Water down the gospel – Acts 17:30-31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i="1" dirty="0"/>
              <a:t>Lure</a:t>
            </a:r>
            <a:r>
              <a:rPr lang="en-US" sz="2400" dirty="0"/>
              <a:t> people to Christ through food, fun, and entertainment – Jn. 6:44-45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Save a soul without full confidence in and proclamation of the gospel – Rom. 1:16</a:t>
            </a:r>
          </a:p>
        </p:txBody>
      </p:sp>
    </p:spTree>
    <p:extLst>
      <p:ext uri="{BB962C8B-B14F-4D97-AF65-F5344CB8AC3E}">
        <p14:creationId xmlns:p14="http://schemas.microsoft.com/office/powerpoint/2010/main" val="197615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315200" cy="16764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latin typeface="+mn-lt"/>
              </a:rPr>
              <a:t>Assumption:</a:t>
            </a:r>
            <a:br>
              <a:rPr lang="en-US" dirty="0">
                <a:latin typeface="+mn-lt"/>
              </a:rPr>
            </a:br>
            <a:r>
              <a:rPr lang="en-US" dirty="0"/>
              <a:t>You are not Saving Many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467600" cy="4800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/>
              <a:t>If we do the work, God gives the increase – 1 Cor. 3:6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The number of those who accept the truth does not determine the success of those doing the teaching</a:t>
            </a:r>
            <a:r>
              <a:rPr lang="en-US" dirty="0"/>
              <a:t>!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By such standards Noah would be a failure… but not before God – Heb. 11:7; 2 Pet. 2:5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Many today would question his approach; but only repentance and entering the ark saved!</a:t>
            </a:r>
          </a:p>
        </p:txBody>
      </p:sp>
    </p:spTree>
    <p:extLst>
      <p:ext uri="{BB962C8B-B14F-4D97-AF65-F5344CB8AC3E}">
        <p14:creationId xmlns:p14="http://schemas.microsoft.com/office/powerpoint/2010/main" val="143631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2390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+mn-lt"/>
              </a:rPr>
              <a:t>Assumption:</a:t>
            </a:r>
            <a:br>
              <a:rPr lang="en-US" dirty="0">
                <a:latin typeface="+mn-lt"/>
              </a:rPr>
            </a:br>
            <a:r>
              <a:rPr lang="en-US" dirty="0"/>
              <a:t>You have so few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28800"/>
            <a:ext cx="7391400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Many judge the vitality of a congregation by its </a:t>
            </a:r>
            <a:r>
              <a:rPr lang="en-US" sz="2600" i="1" dirty="0"/>
              <a:t>programs</a:t>
            </a:r>
            <a:r>
              <a:rPr lang="en-US" sz="2600" dirty="0"/>
              <a:t>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300" b="1" dirty="0"/>
              <a:t>Programs</a:t>
            </a:r>
            <a:r>
              <a:rPr lang="en-US" sz="2300" dirty="0"/>
              <a:t> mean weight loss, job training, financial counseling, sports, recreation, etc.!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These may be numerically successful, but are they </a:t>
            </a:r>
            <a:r>
              <a:rPr lang="en-US" sz="2300" b="1" dirty="0"/>
              <a:t>scriptural</a:t>
            </a:r>
            <a:r>
              <a:rPr lang="en-US" sz="2300" dirty="0"/>
              <a:t>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What programs did the 1</a:t>
            </a:r>
            <a:r>
              <a:rPr lang="en-US" sz="2600" baseline="30000" dirty="0"/>
              <a:t>st</a:t>
            </a:r>
            <a:r>
              <a:rPr lang="en-US" sz="2600" dirty="0"/>
              <a:t> century church have that we do not? – 1 Cor. 4:6; 2:11-12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If </a:t>
            </a:r>
            <a:r>
              <a:rPr lang="en-US" sz="2600"/>
              <a:t>N.T. churches </a:t>
            </a:r>
            <a:r>
              <a:rPr lang="en-US" sz="2600" dirty="0"/>
              <a:t>didn’t create programs to give the world what it wanted, why should we? – 1 Cor. 1:22-25</a:t>
            </a:r>
          </a:p>
        </p:txBody>
      </p:sp>
    </p:spTree>
    <p:extLst>
      <p:ext uri="{BB962C8B-B14F-4D97-AF65-F5344CB8AC3E}">
        <p14:creationId xmlns:p14="http://schemas.microsoft.com/office/powerpoint/2010/main" val="51868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01072134">
  <a:themeElements>
    <a:clrScheme name="Office Theme 5">
      <a:dk1>
        <a:srgbClr val="336699"/>
      </a:dk1>
      <a:lt1>
        <a:srgbClr val="EBF1F7"/>
      </a:lt1>
      <a:dk2>
        <a:srgbClr val="5F5F5F"/>
      </a:dk2>
      <a:lt2>
        <a:srgbClr val="005A58"/>
      </a:lt2>
      <a:accent1>
        <a:srgbClr val="B2C7D6"/>
      </a:accent1>
      <a:accent2>
        <a:srgbClr val="698CCB"/>
      </a:accent2>
      <a:accent3>
        <a:srgbClr val="F3F7FA"/>
      </a:accent3>
      <a:accent4>
        <a:srgbClr val="2A5682"/>
      </a:accent4>
      <a:accent5>
        <a:srgbClr val="D5E0E8"/>
      </a:accent5>
      <a:accent6>
        <a:srgbClr val="5E7EB8"/>
      </a:accent6>
      <a:hlink>
        <a:srgbClr val="DFEFFF"/>
      </a:hlink>
      <a:folHlink>
        <a:srgbClr val="003399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6699"/>
        </a:dk1>
        <a:lt1>
          <a:srgbClr val="FFFFFF"/>
        </a:lt1>
        <a:dk2>
          <a:srgbClr val="000000"/>
        </a:dk2>
        <a:lt2>
          <a:srgbClr val="808080"/>
        </a:lt2>
        <a:accent1>
          <a:srgbClr val="B1CFE7"/>
        </a:accent1>
        <a:accent2>
          <a:srgbClr val="CCCCFF"/>
        </a:accent2>
        <a:accent3>
          <a:srgbClr val="FFFFFF"/>
        </a:accent3>
        <a:accent4>
          <a:srgbClr val="005682"/>
        </a:accent4>
        <a:accent5>
          <a:srgbClr val="D5E4F1"/>
        </a:accent5>
        <a:accent6>
          <a:srgbClr val="B9B9E7"/>
        </a:accent6>
        <a:hlink>
          <a:srgbClr val="4274BE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3366"/>
        </a:dk1>
        <a:lt1>
          <a:srgbClr val="DEF6F1"/>
        </a:lt1>
        <a:dk2>
          <a:srgbClr val="003366"/>
        </a:dk2>
        <a:lt2>
          <a:srgbClr val="969696"/>
        </a:lt2>
        <a:accent1>
          <a:srgbClr val="FFFFFF"/>
        </a:accent1>
        <a:accent2>
          <a:srgbClr val="9CCAF0"/>
        </a:accent2>
        <a:accent3>
          <a:srgbClr val="ECFAF7"/>
        </a:accent3>
        <a:accent4>
          <a:srgbClr val="002A56"/>
        </a:accent4>
        <a:accent5>
          <a:srgbClr val="FFFFFF"/>
        </a:accent5>
        <a:accent6>
          <a:srgbClr val="8DB7D9"/>
        </a:accent6>
        <a:hlink>
          <a:srgbClr val="0066CC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D9"/>
        </a:lt1>
        <a:dk2>
          <a:srgbClr val="336699"/>
        </a:dk2>
        <a:lt2>
          <a:srgbClr val="777777"/>
        </a:lt2>
        <a:accent1>
          <a:srgbClr val="ECF9FE"/>
        </a:accent1>
        <a:accent2>
          <a:srgbClr val="2569A7"/>
        </a:accent2>
        <a:accent3>
          <a:srgbClr val="FFFFE9"/>
        </a:accent3>
        <a:accent4>
          <a:srgbClr val="002A56"/>
        </a:accent4>
        <a:accent5>
          <a:srgbClr val="F4FBFE"/>
        </a:accent5>
        <a:accent6>
          <a:srgbClr val="205E97"/>
        </a:accent6>
        <a:hlink>
          <a:srgbClr val="00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6699"/>
        </a:dk1>
        <a:lt1>
          <a:srgbClr val="EBF1F7"/>
        </a:lt1>
        <a:dk2>
          <a:srgbClr val="5F5F5F"/>
        </a:dk2>
        <a:lt2>
          <a:srgbClr val="005A58"/>
        </a:lt2>
        <a:accent1>
          <a:srgbClr val="B2C7D6"/>
        </a:accent1>
        <a:accent2>
          <a:srgbClr val="698CCB"/>
        </a:accent2>
        <a:accent3>
          <a:srgbClr val="F3F7FA"/>
        </a:accent3>
        <a:accent4>
          <a:srgbClr val="2A5682"/>
        </a:accent4>
        <a:accent5>
          <a:srgbClr val="D5E0E8"/>
        </a:accent5>
        <a:accent6>
          <a:srgbClr val="5E7EB8"/>
        </a:accent6>
        <a:hlink>
          <a:srgbClr val="DFEFFF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006699"/>
        </a:lt1>
        <a:dk2>
          <a:srgbClr val="0058B8"/>
        </a:dk2>
        <a:lt2>
          <a:srgbClr val="336699"/>
        </a:lt2>
        <a:accent1>
          <a:srgbClr val="98BED8"/>
        </a:accent1>
        <a:accent2>
          <a:srgbClr val="6D6FC7"/>
        </a:accent2>
        <a:accent3>
          <a:srgbClr val="AAB4D8"/>
        </a:accent3>
        <a:accent4>
          <a:srgbClr val="005682"/>
        </a:accent4>
        <a:accent5>
          <a:srgbClr val="CADBE9"/>
        </a:accent5>
        <a:accent6>
          <a:srgbClr val="6264B4"/>
        </a:accent6>
        <a:hlink>
          <a:srgbClr val="CCECFF"/>
        </a:hlink>
        <a:folHlink>
          <a:srgbClr val="00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99"/>
        </a:dk1>
        <a:lt1>
          <a:srgbClr val="C0C0C0"/>
        </a:lt1>
        <a:dk2>
          <a:srgbClr val="49718D"/>
        </a:dk2>
        <a:lt2>
          <a:srgbClr val="5C1F00"/>
        </a:lt2>
        <a:accent1>
          <a:srgbClr val="DDDDDD"/>
        </a:accent1>
        <a:accent2>
          <a:srgbClr val="BE7960"/>
        </a:accent2>
        <a:accent3>
          <a:srgbClr val="DCDCDC"/>
        </a:accent3>
        <a:accent4>
          <a:srgbClr val="2A5682"/>
        </a:accent4>
        <a:accent5>
          <a:srgbClr val="EBEBEB"/>
        </a:accent5>
        <a:accent6>
          <a:srgbClr val="AC6D56"/>
        </a:accent6>
        <a:hlink>
          <a:srgbClr val="65A0BD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0099CC"/>
        </a:lt1>
        <a:dk2>
          <a:srgbClr val="000066"/>
        </a:dk2>
        <a:lt2>
          <a:srgbClr val="336699"/>
        </a:lt2>
        <a:accent1>
          <a:srgbClr val="336699"/>
        </a:accent1>
        <a:accent2>
          <a:srgbClr val="DDDDDD"/>
        </a:accent2>
        <a:accent3>
          <a:srgbClr val="AAAAB8"/>
        </a:accent3>
        <a:accent4>
          <a:srgbClr val="0082AE"/>
        </a:accent4>
        <a:accent5>
          <a:srgbClr val="ADB8CA"/>
        </a:accent5>
        <a:accent6>
          <a:srgbClr val="C8C8C8"/>
        </a:accent6>
        <a:hlink>
          <a:srgbClr val="7AC3EC"/>
        </a:hlink>
        <a:folHlink>
          <a:srgbClr val="D7E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2846A4"/>
        </a:dk1>
        <a:lt1>
          <a:srgbClr val="566272"/>
        </a:lt1>
        <a:dk2>
          <a:srgbClr val="004B70"/>
        </a:dk2>
        <a:lt2>
          <a:srgbClr val="777777"/>
        </a:lt2>
        <a:accent1>
          <a:srgbClr val="9CA5AA"/>
        </a:accent1>
        <a:accent2>
          <a:srgbClr val="88B2D2"/>
        </a:accent2>
        <a:accent3>
          <a:srgbClr val="B4B7BC"/>
        </a:accent3>
        <a:accent4>
          <a:srgbClr val="213A8B"/>
        </a:accent4>
        <a:accent5>
          <a:srgbClr val="CBCFD2"/>
        </a:accent5>
        <a:accent6>
          <a:srgbClr val="7BA1BE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7D6E7"/>
        </a:accent1>
        <a:accent2>
          <a:srgbClr val="24446A"/>
        </a:accent2>
        <a:accent3>
          <a:srgbClr val="FFFFFF"/>
        </a:accent3>
        <a:accent4>
          <a:srgbClr val="002A56"/>
        </a:accent4>
        <a:accent5>
          <a:srgbClr val="D8E8F1"/>
        </a:accent5>
        <a:accent6>
          <a:srgbClr val="203D5F"/>
        </a:accent6>
        <a:hlink>
          <a:srgbClr val="518FB1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36699"/>
        </a:dk1>
        <a:lt1>
          <a:srgbClr val="FFFFFF"/>
        </a:lt1>
        <a:dk2>
          <a:srgbClr val="003399"/>
        </a:dk2>
        <a:lt2>
          <a:srgbClr val="969696"/>
        </a:lt2>
        <a:accent1>
          <a:srgbClr val="CCECFF"/>
        </a:accent1>
        <a:accent2>
          <a:srgbClr val="6A90BA"/>
        </a:accent2>
        <a:accent3>
          <a:srgbClr val="FFFFFF"/>
        </a:accent3>
        <a:accent4>
          <a:srgbClr val="2A5682"/>
        </a:accent4>
        <a:accent5>
          <a:srgbClr val="E2F4FF"/>
        </a:accent5>
        <a:accent6>
          <a:srgbClr val="5F82A8"/>
        </a:accent6>
        <a:hlink>
          <a:srgbClr val="CC330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4D4D4D"/>
        </a:dk1>
        <a:lt1>
          <a:srgbClr val="666699"/>
        </a:lt1>
        <a:dk2>
          <a:srgbClr val="36587E"/>
        </a:dk2>
        <a:lt2>
          <a:srgbClr val="3E3E5C"/>
        </a:lt2>
        <a:accent1>
          <a:srgbClr val="90AFCC"/>
        </a:accent1>
        <a:accent2>
          <a:srgbClr val="2170AB"/>
        </a:accent2>
        <a:accent3>
          <a:srgbClr val="B8B8CA"/>
        </a:accent3>
        <a:accent4>
          <a:srgbClr val="404040"/>
        </a:accent4>
        <a:accent5>
          <a:srgbClr val="C6D4E2"/>
        </a:accent5>
        <a:accent6>
          <a:srgbClr val="1D659B"/>
        </a:accent6>
        <a:hlink>
          <a:srgbClr val="A8CCF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2D5C8B"/>
        </a:dk1>
        <a:lt1>
          <a:srgbClr val="E0EAF4"/>
        </a:lt1>
        <a:dk2>
          <a:srgbClr val="35648B"/>
        </a:dk2>
        <a:lt2>
          <a:srgbClr val="2D2015"/>
        </a:lt2>
        <a:accent1>
          <a:srgbClr val="92A4B0"/>
        </a:accent1>
        <a:accent2>
          <a:srgbClr val="8F5F2F"/>
        </a:accent2>
        <a:accent3>
          <a:srgbClr val="EDF3F8"/>
        </a:accent3>
        <a:accent4>
          <a:srgbClr val="254D76"/>
        </a:accent4>
        <a:accent5>
          <a:srgbClr val="C7CFD4"/>
        </a:accent5>
        <a:accent6>
          <a:srgbClr val="81552A"/>
        </a:accent6>
        <a:hlink>
          <a:srgbClr val="EADF7A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01072134</Template>
  <TotalTime>648</TotalTime>
  <Words>481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01072134</vt:lpstr>
      <vt:lpstr>“You’re Not Doing Anything”</vt:lpstr>
      <vt:lpstr>A Serious Accusation</vt:lpstr>
      <vt:lpstr>Authorized Works</vt:lpstr>
      <vt:lpstr>Doing the Lord’s Work</vt:lpstr>
      <vt:lpstr>Why the accusation?</vt:lpstr>
      <vt:lpstr>Assumption: You Are Not Growing</vt:lpstr>
      <vt:lpstr>We Need to Grow the Universal Church</vt:lpstr>
      <vt:lpstr>Assumption: You are not Saving Many People</vt:lpstr>
      <vt:lpstr>Assumption: You have so few Programs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“You’re Not Doing Anything”</dc:title>
  <dc:creator>Rodney</dc:creator>
  <cp:lastModifiedBy>Rodney Pitts</cp:lastModifiedBy>
  <cp:revision>42</cp:revision>
  <cp:lastPrinted>1601-01-01T00:00:00Z</cp:lastPrinted>
  <dcterms:created xsi:type="dcterms:W3CDTF">2010-10-08T12:04:18Z</dcterms:created>
  <dcterms:modified xsi:type="dcterms:W3CDTF">2019-03-09T17:04:41Z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TC010721341033</vt:lpwstr>
  </property>
</Properties>
</file>