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4" r:id="rId3"/>
    <p:sldId id="268" r:id="rId4"/>
    <p:sldId id="267" r:id="rId5"/>
    <p:sldId id="266" r:id="rId6"/>
    <p:sldId id="265" r:id="rId7"/>
    <p:sldId id="257" r:id="rId8"/>
    <p:sldId id="258" r:id="rId9"/>
    <p:sldId id="259" r:id="rId10"/>
    <p:sldId id="260" r:id="rId11"/>
    <p:sldId id="261" r:id="rId12"/>
    <p:sldId id="262" r:id="rId13"/>
    <p:sldId id="263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108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10/21/2019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A6122D-1874-5A4E-9D3E-843EE2A6E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to survive</a:t>
            </a:r>
          </a:p>
        </p:txBody>
      </p:sp>
    </p:spTree>
    <p:extLst>
      <p:ext uri="{BB962C8B-B14F-4D97-AF65-F5344CB8AC3E}">
        <p14:creationId xmlns:p14="http://schemas.microsoft.com/office/powerpoint/2010/main" val="6484971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0F5AD-4929-F94D-8C72-71626CB18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about Water, Food or Sleep?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34C6C2-ED54-EF43-9109-B2422E46E6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Signs of dehydration: Headache, Dry Mouth, Dry Eyes, Dry Skin, Disoriented, Low Energy, Muscle Cramps or Spasms, Hunger</a:t>
            </a:r>
          </a:p>
          <a:p>
            <a:r>
              <a:rPr lang="en-US" dirty="0"/>
              <a:t>Signs of Starvation:  Faintness, Dizziness, Slow Heart Rate, Weakness, Growth Retardation, Impaired Concentration</a:t>
            </a:r>
          </a:p>
          <a:p>
            <a:r>
              <a:rPr lang="en-US" dirty="0"/>
              <a:t>Signs of Sleep Loss: Fatigue, Forgetfulness,  “Fuzzy” Head, Irritability, Moodiness, Difficulty Learning new Concepts</a:t>
            </a:r>
          </a:p>
          <a:p>
            <a:r>
              <a:rPr lang="en-US" dirty="0"/>
              <a:t>Are you getting a full measure of the basics for life?  What about Spiritually?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88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83CF9-9FB8-BA4B-BF63-ACED2B43D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Too little Faith, Hope or Love?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1B28A5-7E49-FE41-A066-793A2D8990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 </a:t>
            </a:r>
            <a:r>
              <a:rPr lang="en-US" dirty="0" err="1"/>
              <a:t>Cor</a:t>
            </a:r>
            <a:r>
              <a:rPr lang="en-US" dirty="0"/>
              <a:t> 13:2 Great Faith</a:t>
            </a:r>
          </a:p>
          <a:p>
            <a:r>
              <a:rPr lang="en-US" dirty="0"/>
              <a:t>Rom 14:1 Weak Faith</a:t>
            </a:r>
          </a:p>
          <a:p>
            <a:r>
              <a:rPr lang="en-US" dirty="0" err="1"/>
              <a:t>Eph</a:t>
            </a:r>
            <a:r>
              <a:rPr lang="en-US" dirty="0"/>
              <a:t> 2:12 No Hope</a:t>
            </a:r>
          </a:p>
          <a:p>
            <a:r>
              <a:rPr lang="en-US" dirty="0"/>
              <a:t>Luke 7:47 much Love or little Love</a:t>
            </a:r>
          </a:p>
          <a:p>
            <a:r>
              <a:rPr lang="en-US" dirty="0"/>
              <a:t>Are you getting enough</a:t>
            </a:r>
            <a:r>
              <a:rPr lang="en-US" u="sng" dirty="0"/>
              <a:t>?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775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B2CCAD-9D16-F343-89C5-FBF8B8819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Polluted air?  Unfiltered Water?  Bad food?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F916D7-B433-1445-9831-B0920A3A9B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Smoking is linked to Cancer, and lung disease</a:t>
            </a:r>
          </a:p>
          <a:p>
            <a:r>
              <a:rPr lang="en-US" dirty="0"/>
              <a:t>Want to drink from a stream?  </a:t>
            </a:r>
          </a:p>
          <a:p>
            <a:r>
              <a:rPr lang="en-US" dirty="0"/>
              <a:t>Want to eat food left out from yesterday?</a:t>
            </a:r>
          </a:p>
          <a:p>
            <a:r>
              <a:rPr lang="en-US" dirty="0"/>
              <a:t>We refuse to contaminate our bodies with filth… what about our spirit?</a:t>
            </a:r>
          </a:p>
          <a:p>
            <a:r>
              <a:rPr lang="en-US" dirty="0"/>
              <a:t>The world chooses to have weak faith, no hope and little love… will you? </a:t>
            </a:r>
          </a:p>
        </p:txBody>
      </p:sp>
    </p:spTree>
    <p:extLst>
      <p:ext uri="{BB962C8B-B14F-4D97-AF65-F5344CB8AC3E}">
        <p14:creationId xmlns:p14="http://schemas.microsoft.com/office/powerpoint/2010/main" val="3765502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65E28-69BD-0348-9872-3932A1651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Build up the basics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F1C2A8-D1F4-1040-BEC1-EB10A4B984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 </a:t>
            </a:r>
            <a:r>
              <a:rPr lang="en-US" dirty="0" err="1"/>
              <a:t>Cor</a:t>
            </a:r>
            <a:r>
              <a:rPr lang="en-US" dirty="0"/>
              <a:t> 13:5 Test our Faith</a:t>
            </a:r>
          </a:p>
          <a:p>
            <a:r>
              <a:rPr lang="en-US" dirty="0"/>
              <a:t>Rom 5:3-5.  Build up our Hope.  Isa 40:31</a:t>
            </a:r>
          </a:p>
          <a:p>
            <a:r>
              <a:rPr lang="en-US" dirty="0"/>
              <a:t>Rom 5:8, John 3:16. Love God more</a:t>
            </a:r>
          </a:p>
          <a:p>
            <a:r>
              <a:rPr lang="en-US" dirty="0"/>
              <a:t>Matt 6:31-34 God will provide if we seek him first</a:t>
            </a:r>
          </a:p>
        </p:txBody>
      </p:sp>
    </p:spTree>
    <p:extLst>
      <p:ext uri="{BB962C8B-B14F-4D97-AF65-F5344CB8AC3E}">
        <p14:creationId xmlns:p14="http://schemas.microsoft.com/office/powerpoint/2010/main" val="3529443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A6122D-1874-5A4E-9D3E-843EE2A6E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to survive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B4D835-4E53-2145-87FC-A60D031D4E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Survival rule of 3</a:t>
            </a:r>
          </a:p>
        </p:txBody>
      </p:sp>
    </p:spTree>
    <p:extLst>
      <p:ext uri="{BB962C8B-B14F-4D97-AF65-F5344CB8AC3E}">
        <p14:creationId xmlns:p14="http://schemas.microsoft.com/office/powerpoint/2010/main" val="44780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A6122D-1874-5A4E-9D3E-843EE2A6E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to survive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B4D835-4E53-2145-87FC-A60D031D4E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Survival rule of 3</a:t>
            </a:r>
          </a:p>
          <a:p>
            <a:pPr lvl="1"/>
            <a:r>
              <a:rPr lang="en-US" dirty="0"/>
              <a:t>3 min without AIR</a:t>
            </a:r>
          </a:p>
        </p:txBody>
      </p:sp>
    </p:spTree>
    <p:extLst>
      <p:ext uri="{BB962C8B-B14F-4D97-AF65-F5344CB8AC3E}">
        <p14:creationId xmlns:p14="http://schemas.microsoft.com/office/powerpoint/2010/main" val="1409419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A6122D-1874-5A4E-9D3E-843EE2A6E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to survive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B4D835-4E53-2145-87FC-A60D031D4E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Survival rule of 3</a:t>
            </a:r>
          </a:p>
          <a:p>
            <a:pPr lvl="1"/>
            <a:r>
              <a:rPr lang="en-US" dirty="0"/>
              <a:t>3 min without AIR</a:t>
            </a:r>
          </a:p>
          <a:p>
            <a:pPr lvl="1"/>
            <a:r>
              <a:rPr lang="en-US" dirty="0"/>
              <a:t>3 days without WATER</a:t>
            </a:r>
          </a:p>
        </p:txBody>
      </p:sp>
    </p:spTree>
    <p:extLst>
      <p:ext uri="{BB962C8B-B14F-4D97-AF65-F5344CB8AC3E}">
        <p14:creationId xmlns:p14="http://schemas.microsoft.com/office/powerpoint/2010/main" val="2767826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A6122D-1874-5A4E-9D3E-843EE2A6E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to survive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B4D835-4E53-2145-87FC-A60D031D4E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Survival rule of 3</a:t>
            </a:r>
          </a:p>
          <a:p>
            <a:pPr lvl="1"/>
            <a:r>
              <a:rPr lang="en-US" dirty="0"/>
              <a:t>3 min without AIR</a:t>
            </a:r>
          </a:p>
          <a:p>
            <a:pPr lvl="1"/>
            <a:r>
              <a:rPr lang="en-US" dirty="0"/>
              <a:t>3 days without WATER</a:t>
            </a:r>
          </a:p>
          <a:p>
            <a:pPr lvl="1"/>
            <a:r>
              <a:rPr lang="en-US" dirty="0"/>
              <a:t>3 weeks without FOOD</a:t>
            </a:r>
          </a:p>
        </p:txBody>
      </p:sp>
    </p:spTree>
    <p:extLst>
      <p:ext uri="{BB962C8B-B14F-4D97-AF65-F5344CB8AC3E}">
        <p14:creationId xmlns:p14="http://schemas.microsoft.com/office/powerpoint/2010/main" val="4213268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A6122D-1874-5A4E-9D3E-843EE2A6E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to survive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B4D835-4E53-2145-87FC-A60D031D4E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Survival rule of 3</a:t>
            </a:r>
          </a:p>
          <a:p>
            <a:pPr lvl="1"/>
            <a:r>
              <a:rPr lang="en-US" dirty="0"/>
              <a:t>3 min without AIR</a:t>
            </a:r>
          </a:p>
          <a:p>
            <a:pPr lvl="1"/>
            <a:r>
              <a:rPr lang="en-US" dirty="0"/>
              <a:t>3 days without WATER</a:t>
            </a:r>
          </a:p>
          <a:p>
            <a:pPr lvl="1"/>
            <a:r>
              <a:rPr lang="en-US" dirty="0"/>
              <a:t>3 weeks without FOOD</a:t>
            </a:r>
          </a:p>
          <a:p>
            <a:r>
              <a:rPr lang="en-US" dirty="0"/>
              <a:t>Basic Human Needs:  Food, Shelter, Clothing (and sleep)</a:t>
            </a:r>
          </a:p>
        </p:txBody>
      </p:sp>
    </p:spTree>
    <p:extLst>
      <p:ext uri="{BB962C8B-B14F-4D97-AF65-F5344CB8AC3E}">
        <p14:creationId xmlns:p14="http://schemas.microsoft.com/office/powerpoint/2010/main" val="3858462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AD184-5867-6A4F-98C0-BDBDAB6FC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to survive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B477D-E33F-7945-9463-BC8DD921C0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1853754"/>
            <a:ext cx="9603275" cy="3665128"/>
          </a:xfrm>
        </p:spPr>
        <p:txBody>
          <a:bodyPr/>
          <a:lstStyle/>
          <a:p>
            <a:r>
              <a:rPr lang="en-US" dirty="0"/>
              <a:t>Basic Spiritual Needs: Faith, Hope and Love</a:t>
            </a:r>
          </a:p>
          <a:p>
            <a:pPr lvl="1"/>
            <a:r>
              <a:rPr lang="en-US" dirty="0"/>
              <a:t>1 </a:t>
            </a:r>
            <a:r>
              <a:rPr lang="en-US" dirty="0" err="1"/>
              <a:t>Thess</a:t>
            </a:r>
            <a:r>
              <a:rPr lang="en-US" dirty="0"/>
              <a:t>. 5:8, 1:2-3</a:t>
            </a:r>
          </a:p>
          <a:p>
            <a:pPr lvl="1"/>
            <a:r>
              <a:rPr lang="en-US" dirty="0"/>
              <a:t>Gal. 5:5-6</a:t>
            </a:r>
          </a:p>
          <a:p>
            <a:r>
              <a:rPr lang="en-US" dirty="0"/>
              <a:t>Air,  Water,  Food  =   Faith, Hope, Love</a:t>
            </a:r>
          </a:p>
          <a:p>
            <a:r>
              <a:rPr lang="en-US" dirty="0"/>
              <a:t>Other Basic Needs: Law, Order, Friendship, Family, Love, Dignity, Achievement, Status, Knowledge, Understanding, Meaning, Personal Growth, Religious Faith</a:t>
            </a:r>
          </a:p>
          <a:p>
            <a:r>
              <a:rPr lang="en-US" dirty="0"/>
              <a:t>Other Spiritual Needs:: Joy, Peace, Patience, Kindness, Goodness, Faithfulness, Gentleness, Self control,  Truth, Righteousness, Gospel of Peace, Undefiled Religion,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285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7F763-67B7-9C4A-8DF3-176FB040FC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Faith   Hope   Love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B6EFCB-D32D-134B-933F-4FEE5BC68F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 </a:t>
            </a:r>
            <a:r>
              <a:rPr lang="en-US" dirty="0" err="1"/>
              <a:t>Cor</a:t>
            </a:r>
            <a:r>
              <a:rPr lang="en-US" dirty="0"/>
              <a:t> 13:13 – but the greatest is love.</a:t>
            </a:r>
          </a:p>
          <a:p>
            <a:r>
              <a:rPr lang="en-US" dirty="0"/>
              <a:t>Matt. 22:34-40 – Jesus affirms that love is the most important</a:t>
            </a:r>
          </a:p>
          <a:p>
            <a:r>
              <a:rPr lang="en-US" dirty="0"/>
              <a:t>Many verses link Faith, Hope and Love.  Rom 5:1-5,  Col 1:23</a:t>
            </a:r>
          </a:p>
          <a:p>
            <a:r>
              <a:rPr lang="en-US" dirty="0" err="1"/>
              <a:t>Heb</a:t>
            </a:r>
            <a:r>
              <a:rPr lang="en-US" dirty="0"/>
              <a:t> 11:1  Faith is defined using Hope</a:t>
            </a:r>
          </a:p>
          <a:p>
            <a:r>
              <a:rPr lang="en-US" dirty="0"/>
              <a:t>Rom 8:24-25 further defines our Hope</a:t>
            </a:r>
          </a:p>
          <a:p>
            <a:r>
              <a:rPr lang="en-US" dirty="0"/>
              <a:t>Do we get enough Faith, Hope and Love?</a:t>
            </a:r>
          </a:p>
        </p:txBody>
      </p:sp>
    </p:spTree>
    <p:extLst>
      <p:ext uri="{BB962C8B-B14F-4D97-AF65-F5344CB8AC3E}">
        <p14:creationId xmlns:p14="http://schemas.microsoft.com/office/powerpoint/2010/main" val="1107603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44566E-8C5E-AB42-8C6A-C84505005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Got air?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01977D-6E59-334B-A894-033417F35C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4539107"/>
          </a:xfrm>
        </p:spPr>
        <p:txBody>
          <a:bodyPr/>
          <a:lstStyle/>
          <a:p>
            <a:r>
              <a:rPr lang="en-US" dirty="0"/>
              <a:t>Effects of hypoxia (not enough oxygen)</a:t>
            </a:r>
          </a:p>
          <a:p>
            <a:pPr lvl="1"/>
            <a:r>
              <a:rPr lang="en-US" dirty="0"/>
              <a:t>Loss of or dimmed vision</a:t>
            </a:r>
          </a:p>
          <a:p>
            <a:pPr lvl="1"/>
            <a:r>
              <a:rPr lang="en-US" dirty="0"/>
              <a:t>Diminished visual acuity (blurred vision)</a:t>
            </a:r>
          </a:p>
          <a:p>
            <a:pPr lvl="1"/>
            <a:r>
              <a:rPr lang="en-US" dirty="0"/>
              <a:t>Peripheral vision narrowed</a:t>
            </a:r>
          </a:p>
          <a:p>
            <a:pPr lvl="1"/>
            <a:r>
              <a:rPr lang="en-US" dirty="0"/>
              <a:t>Slower reaction time</a:t>
            </a:r>
          </a:p>
          <a:p>
            <a:pPr lvl="1"/>
            <a:r>
              <a:rPr lang="en-US" dirty="0"/>
              <a:t>Impaired hand-eye coordination</a:t>
            </a:r>
          </a:p>
          <a:p>
            <a:pPr lvl="1"/>
            <a:r>
              <a:rPr lang="en-US" dirty="0"/>
              <a:t>Impaired memory</a:t>
            </a:r>
          </a:p>
          <a:p>
            <a:pPr lvl="1"/>
            <a:r>
              <a:rPr lang="en-US" dirty="0"/>
              <a:t>Diminished Cognitive Functions (can’t think straight)</a:t>
            </a:r>
          </a:p>
          <a:p>
            <a:pPr lvl="1"/>
            <a:r>
              <a:rPr lang="en-US" dirty="0"/>
              <a:t>As hypoxia deepens symptoms become more evident, poor judgement, lack of insight, increased irritability or euphoria, sensory loss, poor muscular coordination, sensory loss shading into semi-consciousness, unconsciousness and then death</a:t>
            </a:r>
          </a:p>
        </p:txBody>
      </p:sp>
    </p:spTree>
    <p:extLst>
      <p:ext uri="{BB962C8B-B14F-4D97-AF65-F5344CB8AC3E}">
        <p14:creationId xmlns:p14="http://schemas.microsoft.com/office/powerpoint/2010/main" val="2473327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551</Words>
  <Application>Microsoft Office PowerPoint</Application>
  <PresentationFormat>Widescreen</PresentationFormat>
  <Paragraphs>67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Gill Sans MT</vt:lpstr>
      <vt:lpstr>Gallery</vt:lpstr>
      <vt:lpstr>How to survive</vt:lpstr>
      <vt:lpstr>How to survive</vt:lpstr>
      <vt:lpstr>How to survive</vt:lpstr>
      <vt:lpstr>How to survive</vt:lpstr>
      <vt:lpstr>How to survive</vt:lpstr>
      <vt:lpstr>How to survive</vt:lpstr>
      <vt:lpstr>How to survive</vt:lpstr>
      <vt:lpstr>Faith   Hope   Love</vt:lpstr>
      <vt:lpstr>Got air?</vt:lpstr>
      <vt:lpstr>What about Water, Food or Sleep?</vt:lpstr>
      <vt:lpstr>Too little Faith, Hope or Love?</vt:lpstr>
      <vt:lpstr>Polluted air?  Unfiltered Water?  Bad food?</vt:lpstr>
      <vt:lpstr>Build up the basics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survive</dc:title>
  <dc:creator>Murrell, Jared</dc:creator>
  <cp:lastModifiedBy>Ty Johnson</cp:lastModifiedBy>
  <cp:revision>3</cp:revision>
  <dcterms:created xsi:type="dcterms:W3CDTF">2019-10-20T19:53:13Z</dcterms:created>
  <dcterms:modified xsi:type="dcterms:W3CDTF">2019-10-21T19:54:23Z</dcterms:modified>
</cp:coreProperties>
</file>