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41" r:id="rId2"/>
    <p:sldId id="543" r:id="rId3"/>
    <p:sldId id="259" r:id="rId4"/>
    <p:sldId id="575" r:id="rId5"/>
    <p:sldId id="576" r:id="rId6"/>
    <p:sldId id="577" r:id="rId7"/>
    <p:sldId id="558" r:id="rId8"/>
    <p:sldId id="578" r:id="rId9"/>
    <p:sldId id="579" r:id="rId10"/>
    <p:sldId id="583" r:id="rId11"/>
    <p:sldId id="553" r:id="rId12"/>
    <p:sldId id="580" r:id="rId13"/>
    <p:sldId id="581" r:id="rId14"/>
    <p:sldId id="582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FF"/>
    <a:srgbClr val="99FFCC"/>
    <a:srgbClr val="000066"/>
    <a:srgbClr val="CC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80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02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59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66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57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09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80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71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234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03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7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1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237672" y="838200"/>
            <a:ext cx="6675805" cy="1371600"/>
          </a:xfrm>
          <a:prstGeom prst="roundRect">
            <a:avLst/>
          </a:prstGeom>
          <a:solidFill>
            <a:schemeClr val="tx1"/>
          </a:solidFill>
          <a:ln w="635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99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Financial Planning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kern="0" dirty="0">
                <a:solidFill>
                  <a:srgbClr val="FFFF99"/>
                </a:solidFill>
                <a:latin typeface="Arial"/>
              </a:rPr>
              <a:t>(1 Timothy 6)</a:t>
            </a: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3740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altLang="en-US" sz="2800" dirty="0">
                <a:solidFill>
                  <a:srgbClr val="99FFCC"/>
                </a:solidFill>
              </a:rPr>
              <a:t>1. </a:t>
            </a:r>
            <a:r>
              <a:rPr lang="en-US" altLang="en-US" sz="3600" dirty="0">
                <a:solidFill>
                  <a:srgbClr val="FFC000"/>
                </a:solidFill>
              </a:rPr>
              <a:t>Flee! </a:t>
            </a:r>
            <a:r>
              <a:rPr lang="en-US" altLang="en-US" sz="3600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4056" y="1066800"/>
            <a:ext cx="8458200" cy="55626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1 Co.10:14, “Therefore, my beloved, flee from idolatry.”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9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altLang="en-US" sz="2800" dirty="0">
                <a:solidFill>
                  <a:srgbClr val="99FFCC"/>
                </a:solidFill>
              </a:rPr>
              <a:t>2. </a:t>
            </a:r>
            <a:r>
              <a:rPr lang="en-US" altLang="en-US" sz="3600" dirty="0">
                <a:solidFill>
                  <a:srgbClr val="FFC000"/>
                </a:solidFill>
              </a:rPr>
              <a:t>Do not be arrogant, </a:t>
            </a:r>
            <a:r>
              <a:rPr lang="en-US" altLang="en-US" sz="3600" dirty="0">
                <a:solidFill>
                  <a:schemeClr val="bg1"/>
                </a:solidFill>
              </a:rPr>
              <a:t>17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4056" y="1066800"/>
            <a:ext cx="8458200" cy="55626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High-minded. 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Pride, snobbishness have no place in life of Christian.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Dt.8:17.    (Dn.4)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12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altLang="en-US" sz="2800" dirty="0">
                <a:solidFill>
                  <a:srgbClr val="99FFCC"/>
                </a:solidFill>
              </a:rPr>
              <a:t>3. </a:t>
            </a:r>
            <a:r>
              <a:rPr lang="en-US" altLang="en-US" sz="3600" dirty="0">
                <a:solidFill>
                  <a:srgbClr val="FFC000"/>
                </a:solidFill>
              </a:rPr>
              <a:t>Do not trust in wealth, </a:t>
            </a:r>
            <a:r>
              <a:rPr lang="en-US" altLang="en-US" sz="3600" dirty="0">
                <a:solidFill>
                  <a:schemeClr val="bg1"/>
                </a:solidFill>
              </a:rPr>
              <a:t>17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4056" y="1066800"/>
            <a:ext cx="8458200" cy="55626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Money is uncertain.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Money does not satisfy / make happy.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True trust is in God. 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Enjoy His blessings, but trust HIM, not THEM.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Mt.19:24.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Mt.6:21.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89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altLang="en-US" sz="2800" dirty="0">
                <a:solidFill>
                  <a:srgbClr val="99FFCC"/>
                </a:solidFill>
              </a:rPr>
              <a:t>4. </a:t>
            </a:r>
            <a:r>
              <a:rPr lang="en-US" altLang="en-US" sz="3600" dirty="0">
                <a:solidFill>
                  <a:srgbClr val="FFC000"/>
                </a:solidFill>
              </a:rPr>
              <a:t>Do not be selfish,</a:t>
            </a:r>
            <a:r>
              <a:rPr lang="en-US" altLang="en-US" sz="3600" dirty="0">
                <a:solidFill>
                  <a:schemeClr val="bg1"/>
                </a:solidFill>
              </a:rPr>
              <a:t> 18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4056" y="1066800"/>
            <a:ext cx="8458200" cy="5562600"/>
          </a:xfrm>
        </p:spPr>
        <p:txBody>
          <a:bodyPr/>
          <a:lstStyle/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CCFFFF"/>
                </a:solidFill>
              </a:rPr>
              <a:t>Do good.   </a:t>
            </a:r>
            <a:r>
              <a:rPr lang="en-US" altLang="en-US" dirty="0">
                <a:solidFill>
                  <a:schemeClr val="bg1"/>
                </a:solidFill>
              </a:rPr>
              <a:t>3 Jn.5-8.</a:t>
            </a:r>
          </a:p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Rich in good works.   </a:t>
            </a:r>
            <a:r>
              <a:rPr lang="en-US" altLang="en-US" sz="3100" dirty="0">
                <a:solidFill>
                  <a:schemeClr val="bg1"/>
                </a:solidFill>
              </a:rPr>
              <a:t>Lk.12:21.</a:t>
            </a:r>
          </a:p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Ready to impart.    </a:t>
            </a:r>
            <a:r>
              <a:rPr lang="en-US" altLang="en-US" sz="3100" dirty="0">
                <a:solidFill>
                  <a:schemeClr val="bg1"/>
                </a:solidFill>
              </a:rPr>
              <a:t>Ac.4:32-37.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Ready to share.   </a:t>
            </a:r>
            <a:r>
              <a:rPr lang="en-US" altLang="en-US" sz="3100" dirty="0">
                <a:solidFill>
                  <a:schemeClr val="bg1"/>
                </a:solidFill>
              </a:rPr>
              <a:t>Lk.12:16…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62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altLang="en-US" sz="2800" dirty="0">
                <a:solidFill>
                  <a:srgbClr val="99FFCC"/>
                </a:solidFill>
              </a:rPr>
              <a:t>5. </a:t>
            </a:r>
            <a:r>
              <a:rPr lang="en-US" altLang="en-US" sz="3600" dirty="0">
                <a:solidFill>
                  <a:srgbClr val="FFC000"/>
                </a:solidFill>
              </a:rPr>
              <a:t>Results,</a:t>
            </a:r>
            <a:r>
              <a:rPr lang="en-US" altLang="en-US" sz="3600" dirty="0">
                <a:solidFill>
                  <a:schemeClr val="bg1"/>
                </a:solidFill>
              </a:rPr>
              <a:t> 19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4056" y="1066800"/>
            <a:ext cx="8458200" cy="5562600"/>
          </a:xfrm>
        </p:spPr>
        <p:txBody>
          <a:bodyPr/>
          <a:lstStyle/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Real treasure.  </a:t>
            </a:r>
            <a:r>
              <a:rPr lang="en-US" altLang="en-US" sz="3100" dirty="0">
                <a:solidFill>
                  <a:schemeClr val="bg1"/>
                </a:solidFill>
              </a:rPr>
              <a:t>Mt.6:19;  Mk.10:21.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Real life.  </a:t>
            </a:r>
            <a:r>
              <a:rPr lang="en-US" altLang="en-US" sz="3100" dirty="0">
                <a:solidFill>
                  <a:schemeClr val="bg1"/>
                </a:solidFill>
              </a:rPr>
              <a:t>Lk.12:18.  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01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629995" y="1371600"/>
            <a:ext cx="5888182" cy="16764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6-8: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99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Prosperity For Those Who Are Not Rich</a:t>
            </a:r>
          </a:p>
        </p:txBody>
      </p:sp>
    </p:spTree>
    <p:extLst>
      <p:ext uri="{BB962C8B-B14F-4D97-AF65-F5344CB8AC3E}">
        <p14:creationId xmlns:p14="http://schemas.microsoft.com/office/powerpoint/2010/main" val="2708374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 Tim.6:6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0256" y="792162"/>
            <a:ext cx="8305800" cy="5761038"/>
          </a:xfrm>
        </p:spPr>
        <p:txBody>
          <a:bodyPr/>
          <a:lstStyle/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FF"/>
                </a:solidFill>
              </a:rPr>
              <a:t>Formula </a:t>
            </a:r>
            <a:r>
              <a:rPr lang="en-US" altLang="en-US">
                <a:solidFill>
                  <a:srgbClr val="CCFFFF"/>
                </a:solidFill>
              </a:rPr>
              <a:t>for joy:</a:t>
            </a:r>
            <a:endParaRPr lang="en-US" altLang="en-US" dirty="0">
              <a:solidFill>
                <a:srgbClr val="CCFFFF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rgbClr val="CCFFFF"/>
              </a:solidFill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u="sng" dirty="0">
                <a:solidFill>
                  <a:srgbClr val="CCFFFF"/>
                </a:solidFill>
              </a:rPr>
              <a:t>Godliness</a:t>
            </a:r>
            <a:r>
              <a:rPr lang="en-US" altLang="en-US" dirty="0">
                <a:solidFill>
                  <a:srgbClr val="CCFFFF"/>
                </a:solidFill>
              </a:rPr>
              <a:t>:</a:t>
            </a:r>
            <a:r>
              <a:rPr lang="en-US" altLang="en-US" dirty="0">
                <a:solidFill>
                  <a:schemeClr val="bg1"/>
                </a:solidFill>
              </a:rPr>
              <a:t> true reverence, respect for God, 4:7-8.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u="sng" dirty="0">
                <a:solidFill>
                  <a:srgbClr val="CCFFFF"/>
                </a:solidFill>
              </a:rPr>
              <a:t>Contentment</a:t>
            </a:r>
            <a:r>
              <a:rPr lang="en-US" altLang="en-US" dirty="0">
                <a:solidFill>
                  <a:srgbClr val="CCFFFF"/>
                </a:solidFill>
              </a:rPr>
              <a:t>:</a:t>
            </a:r>
            <a:r>
              <a:rPr lang="en-US" altLang="en-US" dirty="0">
                <a:solidFill>
                  <a:schemeClr val="bg1"/>
                </a:solidFill>
              </a:rPr>
              <a:t> wise man’s independence of circumstances, Ph.4:11-12.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u="sng" dirty="0">
                <a:solidFill>
                  <a:srgbClr val="CCFFFF"/>
                </a:solidFill>
              </a:rPr>
              <a:t>Great gain</a:t>
            </a:r>
            <a:r>
              <a:rPr lang="en-US" altLang="en-US" dirty="0">
                <a:solidFill>
                  <a:srgbClr val="CCFFFF"/>
                </a:solidFill>
              </a:rPr>
              <a:t>: </a:t>
            </a:r>
            <a:r>
              <a:rPr lang="en-US" altLang="en-US" dirty="0">
                <a:solidFill>
                  <a:schemeClr val="bg1"/>
                </a:solidFill>
              </a:rPr>
              <a:t>thought godliness was way to become rich, v.5.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20663A6-20A1-451A-9318-B72BB73DC650}"/>
              </a:ext>
            </a:extLst>
          </p:cNvPr>
          <p:cNvSpPr/>
          <p:nvPr/>
        </p:nvSpPr>
        <p:spPr>
          <a:xfrm>
            <a:off x="685800" y="1447800"/>
            <a:ext cx="2514600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GODLINESS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36B34E-1C21-46E0-B17F-7908B58BFB0D}"/>
              </a:ext>
            </a:extLst>
          </p:cNvPr>
          <p:cNvSpPr/>
          <p:nvPr/>
        </p:nvSpPr>
        <p:spPr>
          <a:xfrm>
            <a:off x="3200400" y="1447800"/>
            <a:ext cx="2971800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CONTENTMENT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BA046B-AAC2-466A-9C64-079E9B44FBE3}"/>
              </a:ext>
            </a:extLst>
          </p:cNvPr>
          <p:cNvSpPr/>
          <p:nvPr/>
        </p:nvSpPr>
        <p:spPr>
          <a:xfrm>
            <a:off x="6172200" y="1447800"/>
            <a:ext cx="2514600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GREAT GAIN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 Tim.6:6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0256" y="792162"/>
            <a:ext cx="8305800" cy="5761038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FF"/>
                </a:solidFill>
              </a:rPr>
              <a:t>Why is contentment so important?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FF"/>
                </a:solidFill>
              </a:rPr>
              <a:t>Consider its opposites – 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FFFF99"/>
                </a:solidFill>
              </a:rPr>
              <a:t>Anxiety, </a:t>
            </a:r>
            <a:r>
              <a:rPr lang="en-US" altLang="en-US" sz="3200" dirty="0">
                <a:solidFill>
                  <a:schemeClr val="bg1"/>
                </a:solidFill>
              </a:rPr>
              <a:t>Mt.6:24ff.   Ps.23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FFFF99"/>
                </a:solidFill>
              </a:rPr>
              <a:t>Murmuring, </a:t>
            </a:r>
            <a:r>
              <a:rPr lang="en-US" altLang="en-US" sz="3200" dirty="0">
                <a:solidFill>
                  <a:schemeClr val="bg1"/>
                </a:solidFill>
              </a:rPr>
              <a:t>1 Co.10:10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FFFF99"/>
                </a:solidFill>
              </a:rPr>
              <a:t>Greed,</a:t>
            </a:r>
            <a:r>
              <a:rPr lang="en-US" altLang="en-US" sz="3200" dirty="0">
                <a:solidFill>
                  <a:schemeClr val="bg1"/>
                </a:solidFill>
              </a:rPr>
              <a:t> Hb.13:5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FFFF99"/>
                </a:solidFill>
              </a:rPr>
              <a:t>Envy, </a:t>
            </a:r>
            <a:r>
              <a:rPr lang="en-US" altLang="en-US" sz="3200" dirty="0">
                <a:solidFill>
                  <a:schemeClr val="bg1"/>
                </a:solidFill>
              </a:rPr>
              <a:t>Ja.3:16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21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 Tim.6:6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0256" y="792162"/>
            <a:ext cx="8305800" cy="5761038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FF"/>
                </a:solidFill>
              </a:rPr>
              <a:t>How to learn contentment?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7, proper view of eternity.  Job 1:21.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8, gratitude for necessities of life.</a:t>
            </a:r>
          </a:p>
          <a:p>
            <a:pPr lvl="2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FFFF99"/>
                </a:solidFill>
              </a:rPr>
              <a:t>Food, nourishment.</a:t>
            </a:r>
          </a:p>
          <a:p>
            <a:pPr lvl="2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FFFF99"/>
                </a:solidFill>
              </a:rPr>
              <a:t>Covering </a:t>
            </a:r>
            <a:r>
              <a:rPr lang="en-US" altLang="en-US" sz="3200" dirty="0">
                <a:solidFill>
                  <a:schemeClr val="bg1"/>
                </a:solidFill>
              </a:rPr>
              <a:t>(includes house).</a:t>
            </a:r>
          </a:p>
          <a:p>
            <a:pPr lvl="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Many seek something ‘out there’ that will bring happiness.</a:t>
            </a:r>
          </a:p>
          <a:p>
            <a:pPr lvl="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Contentment comes when we STOP striving for more.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5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2362147" y="533400"/>
            <a:ext cx="4423878" cy="8382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6-8: Prosperity </a:t>
            </a:r>
            <a:r>
              <a:rPr lang="en-US" sz="2400" kern="0" dirty="0">
                <a:solidFill>
                  <a:schemeClr val="bg1"/>
                </a:solidFill>
                <a:latin typeface="Arial"/>
              </a:rPr>
              <a:t>F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or Those</a:t>
            </a:r>
            <a:b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Who Are Not Rich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7949AE4-C2BB-449C-BF31-4AB34E6C52C2}"/>
              </a:ext>
            </a:extLst>
          </p:cNvPr>
          <p:cNvSpPr/>
          <p:nvPr/>
        </p:nvSpPr>
        <p:spPr>
          <a:xfrm>
            <a:off x="1630220" y="1600200"/>
            <a:ext cx="5888182" cy="16764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3600" kern="0" dirty="0">
                <a:solidFill>
                  <a:srgbClr val="FFFF99"/>
                </a:solidFill>
                <a:latin typeface="Arial"/>
              </a:rPr>
              <a:t>9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-10: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99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Perils </a:t>
            </a:r>
            <a:r>
              <a:rPr lang="en-US" sz="3600" kern="0" dirty="0">
                <a:solidFill>
                  <a:srgbClr val="CCFFFF"/>
                </a:solidFill>
                <a:latin typeface="Arial"/>
              </a:rPr>
              <a:t>F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or Those Who Want To Be Rich</a:t>
            </a:r>
          </a:p>
        </p:txBody>
      </p:sp>
    </p:spTree>
    <p:extLst>
      <p:ext uri="{BB962C8B-B14F-4D97-AF65-F5344CB8AC3E}">
        <p14:creationId xmlns:p14="http://schemas.microsoft.com/office/powerpoint/2010/main" val="3521857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altLang="en-US" sz="3600" dirty="0">
                <a:solidFill>
                  <a:srgbClr val="FFC000"/>
                </a:solidFill>
              </a:rPr>
              <a:t>Will </a:t>
            </a:r>
            <a:r>
              <a:rPr lang="en-US" altLang="en-US" sz="3600" dirty="0">
                <a:solidFill>
                  <a:schemeClr val="bg1"/>
                </a:solidFill>
              </a:rPr>
              <a:t>– wish, long, desire, determine </a:t>
            </a:r>
            <a:r>
              <a:rPr lang="en-US" altLang="en-US" sz="3200" dirty="0">
                <a:solidFill>
                  <a:schemeClr val="bg1"/>
                </a:solidFill>
              </a:rPr>
              <a:t>(2:8)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0256" y="792162"/>
            <a:ext cx="8305800" cy="5761038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Warning: not rich alone but ALL who SEEK to become rich. 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They will fall into . . 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99"/>
                </a:solidFill>
              </a:rPr>
              <a:t>Temptation: </a:t>
            </a:r>
            <a:r>
              <a:rPr lang="en-US" altLang="en-US" sz="3200" dirty="0">
                <a:solidFill>
                  <a:schemeClr val="bg1"/>
                </a:solidFill>
              </a:rPr>
              <a:t>lured into a trap.  Josh.7:21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99"/>
                </a:solidFill>
              </a:rPr>
              <a:t>Snare:</a:t>
            </a:r>
            <a:r>
              <a:rPr lang="en-US" altLang="en-US" sz="3200" dirty="0">
                <a:solidFill>
                  <a:schemeClr val="bg1"/>
                </a:solidFill>
              </a:rPr>
              <a:t> getting caught in the trap; escape is almost impossible . . 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99"/>
                </a:solidFill>
              </a:rPr>
              <a:t>Foolish / harmful lusts:</a:t>
            </a:r>
            <a:r>
              <a:rPr lang="en-US" altLang="en-US" sz="3200" dirty="0">
                <a:solidFill>
                  <a:schemeClr val="bg1"/>
                </a:solidFill>
              </a:rPr>
              <a:t> cords that hold the victim in the trap.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99"/>
                </a:solidFill>
              </a:rPr>
              <a:t>Love of money (10): </a:t>
            </a:r>
            <a:r>
              <a:rPr lang="en-US" altLang="en-US" sz="3200" dirty="0">
                <a:solidFill>
                  <a:schemeClr val="bg1"/>
                </a:solidFill>
              </a:rPr>
              <a:t>fondness of silver [bait].</a:t>
            </a:r>
          </a:p>
        </p:txBody>
      </p:sp>
    </p:spTree>
    <p:extLst>
      <p:ext uri="{BB962C8B-B14F-4D97-AF65-F5344CB8AC3E}">
        <p14:creationId xmlns:p14="http://schemas.microsoft.com/office/powerpoint/2010/main" val="383718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Love of money leads to . . . (v.10)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0256" y="914400"/>
            <a:ext cx="8305800" cy="5638800"/>
          </a:xfrm>
        </p:spPr>
        <p:txBody>
          <a:bodyPr/>
          <a:lstStyle/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CCFFFF"/>
                </a:solidFill>
              </a:rPr>
              <a:t>A root of all </a:t>
            </a:r>
            <a:r>
              <a:rPr lang="en-US" altLang="en-US" sz="3000" dirty="0">
                <a:solidFill>
                  <a:schemeClr val="bg1"/>
                </a:solidFill>
              </a:rPr>
              <a:t>[kinds of]</a:t>
            </a:r>
            <a:r>
              <a:rPr lang="en-US" altLang="en-US" sz="3000" dirty="0">
                <a:solidFill>
                  <a:srgbClr val="CCFFFF"/>
                </a:solidFill>
              </a:rPr>
              <a:t> </a:t>
            </a:r>
            <a:r>
              <a:rPr lang="en-US" altLang="en-US" dirty="0">
                <a:solidFill>
                  <a:srgbClr val="CCFFFF"/>
                </a:solidFill>
              </a:rPr>
              <a:t>evil.   </a:t>
            </a:r>
            <a:r>
              <a:rPr lang="en-US" altLang="en-US" dirty="0">
                <a:solidFill>
                  <a:schemeClr val="bg1"/>
                </a:solidFill>
              </a:rPr>
              <a:t>Ec.1-2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CCFFFF"/>
                </a:solidFill>
              </a:rPr>
              <a:t>Wandering from the faith.    </a:t>
            </a:r>
            <a:r>
              <a:rPr lang="en-US" altLang="en-US" dirty="0">
                <a:solidFill>
                  <a:schemeClr val="bg1"/>
                </a:solidFill>
              </a:rPr>
              <a:t>Ac.19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CCFFFF"/>
                </a:solidFill>
              </a:rPr>
              <a:t>Many sorrows.  </a:t>
            </a:r>
            <a:r>
              <a:rPr lang="en-US" altLang="en-US" sz="3200" dirty="0">
                <a:solidFill>
                  <a:schemeClr val="bg1"/>
                </a:solidFill>
              </a:rPr>
              <a:t> Mt.13:22</a:t>
            </a:r>
          </a:p>
        </p:txBody>
      </p:sp>
    </p:spTree>
    <p:extLst>
      <p:ext uri="{BB962C8B-B14F-4D97-AF65-F5344CB8AC3E}">
        <p14:creationId xmlns:p14="http://schemas.microsoft.com/office/powerpoint/2010/main" val="258062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2362147" y="533400"/>
            <a:ext cx="4423878" cy="8382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6-8: </a:t>
            </a:r>
            <a:r>
              <a:rPr lang="en-US" sz="2400" kern="0" dirty="0" err="1">
                <a:solidFill>
                  <a:schemeClr val="bg1"/>
                </a:solidFill>
                <a:latin typeface="Arial"/>
              </a:rPr>
              <a:t>Prosp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erity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lang="en-US" sz="2400" kern="0" dirty="0">
                <a:solidFill>
                  <a:schemeClr val="bg1"/>
                </a:solidFill>
                <a:latin typeface="Arial"/>
              </a:rPr>
              <a:t>F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or Those</a:t>
            </a:r>
            <a:b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Who Are Not Rich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7949AE4-C2BB-449C-BF31-4AB34E6C52C2}"/>
              </a:ext>
            </a:extLst>
          </p:cNvPr>
          <p:cNvSpPr/>
          <p:nvPr/>
        </p:nvSpPr>
        <p:spPr>
          <a:xfrm>
            <a:off x="1630220" y="2514600"/>
            <a:ext cx="5888182" cy="16764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kumimoji="0" lang="en-US" sz="3600" b="0" i="0" u="none" strike="noStrike" kern="0" cap="none" spc="0" normalizeH="0" baseline="0" noProof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11,17-19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99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Protection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 Those Who Are Rich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C225836-7E68-47C3-B90B-E82D3117CC5B}"/>
              </a:ext>
            </a:extLst>
          </p:cNvPr>
          <p:cNvSpPr/>
          <p:nvPr/>
        </p:nvSpPr>
        <p:spPr>
          <a:xfrm>
            <a:off x="2362200" y="1524000"/>
            <a:ext cx="4423878" cy="8382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II. 9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-10: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Perils </a:t>
            </a:r>
            <a:r>
              <a:rPr lang="en-US" sz="2400" kern="0" dirty="0">
                <a:solidFill>
                  <a:schemeClr val="bg1"/>
                </a:solidFill>
                <a:latin typeface="Arial"/>
              </a:rPr>
              <a:t>F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or Those Who Want To Be Rich</a:t>
            </a:r>
          </a:p>
        </p:txBody>
      </p:sp>
    </p:spTree>
    <p:extLst>
      <p:ext uri="{BB962C8B-B14F-4D97-AF65-F5344CB8AC3E}">
        <p14:creationId xmlns:p14="http://schemas.microsoft.com/office/powerpoint/2010/main" val="570274716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1271</TotalTime>
  <Words>505</Words>
  <Application>Microsoft Office PowerPoint</Application>
  <PresentationFormat>On-screen Show (4:3)</PresentationFormat>
  <Paragraphs>65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Wingdings</vt:lpstr>
      <vt:lpstr>1_Default Design</vt:lpstr>
      <vt:lpstr>PowerPoint Presentation</vt:lpstr>
      <vt:lpstr>PowerPoint Presentation</vt:lpstr>
      <vt:lpstr>1 Tim.6:6</vt:lpstr>
      <vt:lpstr>1 Tim.6:6</vt:lpstr>
      <vt:lpstr>1 Tim.6:6</vt:lpstr>
      <vt:lpstr>PowerPoint Presentation</vt:lpstr>
      <vt:lpstr>Will – wish, long, desire, determine (2:8)</vt:lpstr>
      <vt:lpstr>Love of money leads to . . . (v.10)</vt:lpstr>
      <vt:lpstr>PowerPoint Presentation</vt:lpstr>
      <vt:lpstr>1. Flee! 11</vt:lpstr>
      <vt:lpstr>2. Do not be arrogant, 17</vt:lpstr>
      <vt:lpstr>3. Do not trust in wealth, 17</vt:lpstr>
      <vt:lpstr>4. Do not be selfish, 18</vt:lpstr>
      <vt:lpstr>5. Results, 19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55</cp:revision>
  <dcterms:created xsi:type="dcterms:W3CDTF">2006-09-08T19:51:33Z</dcterms:created>
  <dcterms:modified xsi:type="dcterms:W3CDTF">2020-06-10T04:20:20Z</dcterms:modified>
</cp:coreProperties>
</file>