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5" r:id="rId2"/>
    <p:sldId id="419" r:id="rId3"/>
    <p:sldId id="367" r:id="rId4"/>
    <p:sldId id="410" r:id="rId5"/>
    <p:sldId id="411" r:id="rId6"/>
    <p:sldId id="431" r:id="rId7"/>
    <p:sldId id="413" r:id="rId8"/>
    <p:sldId id="414" r:id="rId9"/>
    <p:sldId id="415" r:id="rId10"/>
    <p:sldId id="416" r:id="rId11"/>
    <p:sldId id="417" r:id="rId12"/>
    <p:sldId id="420" r:id="rId13"/>
    <p:sldId id="401" r:id="rId14"/>
    <p:sldId id="421" r:id="rId15"/>
    <p:sldId id="422" r:id="rId16"/>
    <p:sldId id="423" r:id="rId17"/>
    <p:sldId id="424" r:id="rId18"/>
    <p:sldId id="425" r:id="rId19"/>
    <p:sldId id="426" r:id="rId20"/>
    <p:sldId id="427" r:id="rId21"/>
    <p:sldId id="428" r:id="rId22"/>
    <p:sldId id="429" r:id="rId23"/>
    <p:sldId id="43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000066"/>
    <a:srgbClr val="99FF33"/>
    <a:srgbClr val="FFCC00"/>
    <a:srgbClr val="800000"/>
    <a:srgbClr val="FF9900"/>
    <a:srgbClr val="B2B2B2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8380" y="1371600"/>
            <a:ext cx="6477000" cy="12954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chemeClr val="tx1"/>
                </a:solidFill>
              </a:rPr>
              <a:t>Be What You Are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Galatians 3:26-27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67328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Why is this so important?   Errors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71236"/>
            <a:ext cx="8305800" cy="5715000"/>
          </a:xfrm>
        </p:spPr>
        <p:txBody>
          <a:bodyPr/>
          <a:lstStyle/>
          <a:p>
            <a:pPr marL="284163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“Romans 13:14, already baptized, yet told to ‘put Him on’ </a:t>
            </a:r>
            <a:r>
              <a:rPr lang="en-US" alt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thus not done in baptism.”</a:t>
            </a:r>
          </a:p>
          <a:p>
            <a:pPr marL="684213" lvl="1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Point of Galatians 3:27 –</a:t>
            </a:r>
          </a:p>
          <a:p>
            <a:pPr marL="684213" lvl="1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His work brought Jews and Gentiles into His salvation.  </a:t>
            </a:r>
          </a:p>
          <a:p>
            <a:pPr marL="684213" lvl="1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en-US" sz="32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You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all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sons of God whatever your ancestors…IF…you are baptized into Christ.</a:t>
            </a:r>
          </a:p>
          <a:p>
            <a:pPr marL="684213" lvl="1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 longer be prisoners awaiting execution, OR children (minors) restrained by a tutor, BUT </a:t>
            </a:r>
            <a:r>
              <a:rPr lang="en-US" sz="3200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sons of God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084263" lvl="2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8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What is putting on Christ?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38200"/>
            <a:ext cx="8305800" cy="5715000"/>
          </a:xfrm>
        </p:spPr>
        <p:txBody>
          <a:bodyPr/>
          <a:lstStyle/>
          <a:p>
            <a:pPr marL="284163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Taking on of characteristics, virtues, </a:t>
            </a:r>
            <a:r>
              <a:rPr lang="en-US" alt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inten-tions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etc. – “clothe oneself in the Lord Jesus Christ.”  </a:t>
            </a:r>
          </a:p>
          <a:p>
            <a:pPr marL="284163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Two applications – </a:t>
            </a:r>
          </a:p>
          <a:p>
            <a:pPr marL="684213" lvl="1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Gal.3:27, their relation to Christ  [cf. 4:19]</a:t>
            </a:r>
          </a:p>
          <a:p>
            <a:pPr marL="684213" lvl="1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Ro.13:14, conduct in Christ . . .</a:t>
            </a:r>
          </a:p>
          <a:p>
            <a:pPr marL="1084263" lvl="2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Ep.4:17-19, 20-24, 5:1-2…</a:t>
            </a:r>
          </a:p>
          <a:p>
            <a:pPr marL="1084263" lvl="2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Col.3:1-3, 8, 10, 11, etc.</a:t>
            </a:r>
          </a:p>
          <a:p>
            <a:pPr marL="1084263" lvl="2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1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78022" y="1371600"/>
            <a:ext cx="4602705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dirty="0">
                <a:solidFill>
                  <a:schemeClr val="tx1"/>
                </a:solidFill>
              </a:rPr>
              <a:t>Analysis of Galatians 3:26-27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800278D-CF72-4910-92BF-A01B63513832}"/>
              </a:ext>
            </a:extLst>
          </p:cNvPr>
          <p:cNvSpPr/>
          <p:nvPr/>
        </p:nvSpPr>
        <p:spPr>
          <a:xfrm>
            <a:off x="1209964" y="1981200"/>
            <a:ext cx="6738820" cy="1070578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dirty="0">
                <a:solidFill>
                  <a:srgbClr val="000066"/>
                </a:solidFill>
              </a:rPr>
              <a:t>What To Put On?  </a:t>
            </a:r>
            <a:r>
              <a:rPr lang="en-US" sz="3200" dirty="0">
                <a:solidFill>
                  <a:schemeClr val="tx1"/>
                </a:solidFill>
              </a:rPr>
              <a:t>(Col.3)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7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people, </a:t>
            </a:r>
            <a:r>
              <a:rPr lang="en-US" altLang="en-US" sz="36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1816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compassion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Greeks connected tender emotions with stirring of physical organs…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Ancient world lacked compassion; abandoned sick, needy, aged…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Gn.4:30, Joseph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Lk.10, Samaritan</a:t>
            </a:r>
          </a:p>
        </p:txBody>
      </p:sp>
    </p:spTree>
    <p:extLst>
      <p:ext uri="{BB962C8B-B14F-4D97-AF65-F5344CB8AC3E}">
        <p14:creationId xmlns:p14="http://schemas.microsoft.com/office/powerpoint/2010/main" val="1988397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people, </a:t>
            </a:r>
            <a:r>
              <a:rPr lang="en-US" altLang="en-US" sz="36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compassion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Kindness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Opposite of harshness, severity; expressed in attitude and deed… Ac.4:36-37.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Prov.18:24,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 man who has friends must himself be friendly,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 there is a friend who sticks closer than a brother.</a:t>
            </a: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0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people, </a:t>
            </a:r>
            <a:r>
              <a:rPr lang="en-US" altLang="en-US" sz="36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compassion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Kindness</a:t>
            </a:r>
            <a:endParaRPr lang="en-US" altLang="en-US" sz="20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Humility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Opposite of haughtiness and conceit.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Pagans despised it as weakness, inability to assert oneself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Lk.18:13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Ph.2:5, </a:t>
            </a:r>
            <a:r>
              <a:rPr lang="en-US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Let this mind be in you which was also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4001575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people, </a:t>
            </a:r>
            <a:r>
              <a:rPr lang="en-US" altLang="en-US" sz="36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compassion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Kindness</a:t>
            </a:r>
            <a:endParaRPr lang="en-US" altLang="en-US" sz="20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Humility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Meekness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Gentleness, courtesy.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Obedient submission to God and His will that displays itself in right attitude and acts toward others; a God-controlled person.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Nu.12:3;  Ga.6:1</a:t>
            </a:r>
          </a:p>
        </p:txBody>
      </p:sp>
    </p:spTree>
    <p:extLst>
      <p:ext uri="{BB962C8B-B14F-4D97-AF65-F5344CB8AC3E}">
        <p14:creationId xmlns:p14="http://schemas.microsoft.com/office/powerpoint/2010/main" val="454376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people, </a:t>
            </a:r>
            <a:r>
              <a:rPr lang="en-US" altLang="en-US" sz="36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compassion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Kindness</a:t>
            </a:r>
            <a:endParaRPr lang="en-US" altLang="en-US" sz="20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Humility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Meekness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Longsuffering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Endurance; long holding out of the mind before it gives room to passion.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Patience with people without revenge or retaliation.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Opposite of short temper.</a:t>
            </a:r>
          </a:p>
        </p:txBody>
      </p:sp>
    </p:spTree>
    <p:extLst>
      <p:ext uri="{BB962C8B-B14F-4D97-AF65-F5344CB8AC3E}">
        <p14:creationId xmlns:p14="http://schemas.microsoft.com/office/powerpoint/2010/main" val="3280806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people, </a:t>
            </a:r>
            <a:r>
              <a:rPr lang="en-US" altLang="en-US" sz="36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compassion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Kindness</a:t>
            </a:r>
            <a:endParaRPr lang="en-US" altLang="en-US" sz="20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Humility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Meekness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Longsuffering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Forbearing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endure, bear with someone, whether with labors, faults, or insults.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Ep.4:2, …in love.</a:t>
            </a:r>
          </a:p>
        </p:txBody>
      </p:sp>
    </p:spTree>
    <p:extLst>
      <p:ext uri="{BB962C8B-B14F-4D97-AF65-F5344CB8AC3E}">
        <p14:creationId xmlns:p14="http://schemas.microsoft.com/office/powerpoint/2010/main" val="923412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people, </a:t>
            </a:r>
            <a:r>
              <a:rPr lang="en-US" altLang="en-US" sz="36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compassion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Kindness</a:t>
            </a:r>
            <a:endParaRPr lang="en-US" altLang="en-US" sz="20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Humility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Meekness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Longsuffering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Forbearing.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Forgiving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Give graciously (a cause for complaint).</a:t>
            </a:r>
          </a:p>
        </p:txBody>
      </p:sp>
    </p:spTree>
    <p:extLst>
      <p:ext uri="{BB962C8B-B14F-4D97-AF65-F5344CB8AC3E}">
        <p14:creationId xmlns:p14="http://schemas.microsoft.com/office/powerpoint/2010/main" val="106502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209964" y="1484011"/>
            <a:ext cx="6738820" cy="1070578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dirty="0">
                <a:solidFill>
                  <a:srgbClr val="000066"/>
                </a:solidFill>
              </a:rPr>
              <a:t>Analysis of Galatians 3:26-27</a:t>
            </a:r>
          </a:p>
        </p:txBody>
      </p:sp>
    </p:spTree>
    <p:extLst>
      <p:ext uri="{BB962C8B-B14F-4D97-AF65-F5344CB8AC3E}">
        <p14:creationId xmlns:p14="http://schemas.microsoft.com/office/powerpoint/2010/main" val="1019866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people, </a:t>
            </a:r>
            <a:r>
              <a:rPr lang="en-US" altLang="en-US" sz="3600" dirty="0">
                <a:solidFill>
                  <a:schemeClr val="bg1"/>
                </a:solidFill>
              </a:rPr>
              <a:t>12-14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914400"/>
            <a:ext cx="83058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Heart of compassion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Kindness</a:t>
            </a:r>
            <a:endParaRPr lang="en-US" altLang="en-US" sz="20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Humility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Meekness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Longsuffering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Forbearing.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Forgiving.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Love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(14)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Ground of every other quality.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Co.13:13</a:t>
            </a:r>
          </a:p>
        </p:txBody>
      </p:sp>
    </p:spTree>
    <p:extLst>
      <p:ext uri="{BB962C8B-B14F-4D97-AF65-F5344CB8AC3E}">
        <p14:creationId xmlns:p14="http://schemas.microsoft.com/office/powerpoint/2010/main" val="3390832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Right attitude toward people</a:t>
            </a:r>
            <a:br>
              <a:rPr lang="en-US" altLang="en-US" sz="2800" dirty="0">
                <a:solidFill>
                  <a:srgbClr val="FFFFCC"/>
                </a:solidFill>
              </a:rPr>
            </a:br>
            <a:r>
              <a:rPr lang="en-US" altLang="en-US" sz="2800" dirty="0">
                <a:solidFill>
                  <a:srgbClr val="FFFF00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God, </a:t>
            </a:r>
            <a:r>
              <a:rPr lang="en-US" altLang="en-US" sz="3600" dirty="0">
                <a:solidFill>
                  <a:schemeClr val="bg1"/>
                </a:solidFill>
              </a:rPr>
              <a:t>15-16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1088136"/>
            <a:ext cx="8305800" cy="5236464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Thankfulness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Appreciation for favors done.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Ro.1:21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Ro.2:4</a:t>
            </a:r>
          </a:p>
        </p:txBody>
      </p:sp>
    </p:spTree>
    <p:extLst>
      <p:ext uri="{BB962C8B-B14F-4D97-AF65-F5344CB8AC3E}">
        <p14:creationId xmlns:p14="http://schemas.microsoft.com/office/powerpoint/2010/main" val="8575057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11936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Right attitude toward people</a:t>
            </a:r>
            <a:br>
              <a:rPr lang="en-US" altLang="en-US" sz="2800" dirty="0">
                <a:solidFill>
                  <a:srgbClr val="FFFFCC"/>
                </a:solidFill>
              </a:rPr>
            </a:br>
            <a:r>
              <a:rPr lang="en-US" altLang="en-US" sz="2800" dirty="0">
                <a:solidFill>
                  <a:srgbClr val="FFFF00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Right attitude toward God, </a:t>
            </a:r>
            <a:r>
              <a:rPr lang="en-US" altLang="en-US" sz="3600" dirty="0">
                <a:solidFill>
                  <a:schemeClr val="bg1"/>
                </a:solidFill>
              </a:rPr>
              <a:t>15-16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1088136"/>
            <a:ext cx="8305800" cy="5236464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Thankfulness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Right attitude toward word of God.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Let word dwell – live in one and influence him (for good).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Dwell richly – extravagantly.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Includes knowledge of truth, courage to stand for truth, endurance in truth.</a:t>
            </a:r>
          </a:p>
        </p:txBody>
      </p:sp>
    </p:spTree>
    <p:extLst>
      <p:ext uri="{BB962C8B-B14F-4D97-AF65-F5344CB8AC3E}">
        <p14:creationId xmlns:p14="http://schemas.microsoft.com/office/powerpoint/2010/main" val="3820679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Right attitude toward people</a:t>
            </a:r>
            <a:br>
              <a:rPr lang="en-US" altLang="en-US" sz="2800" dirty="0">
                <a:solidFill>
                  <a:srgbClr val="FFFFCC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2. Right attitude toward God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2800" dirty="0">
                <a:solidFill>
                  <a:srgbClr val="FFFF00"/>
                </a:solidFill>
              </a:rPr>
              <a:t>3.</a:t>
            </a:r>
            <a:r>
              <a:rPr lang="en-US" altLang="en-US" sz="3600" dirty="0">
                <a:solidFill>
                  <a:srgbClr val="FFFFCC"/>
                </a:solidFill>
              </a:rPr>
              <a:t> Right attitude toward life, </a:t>
            </a:r>
            <a:r>
              <a:rPr lang="en-US" altLang="en-US" sz="3600" dirty="0">
                <a:solidFill>
                  <a:schemeClr val="bg1"/>
                </a:solidFill>
              </a:rPr>
              <a:t>17.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1752600"/>
            <a:ext cx="8305800" cy="4495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Name: under His approval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was conservative: sought to preserve existing order.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Acts 22:10</a:t>
            </a:r>
          </a:p>
        </p:txBody>
      </p:sp>
    </p:spTree>
    <p:extLst>
      <p:ext uri="{BB962C8B-B14F-4D97-AF65-F5344CB8AC3E}">
        <p14:creationId xmlns:p14="http://schemas.microsoft.com/office/powerpoint/2010/main" val="109335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Gal.3:26-27 does NOT say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066800"/>
            <a:ext cx="8305800" cy="5181600"/>
          </a:xfrm>
        </p:spPr>
        <p:txBody>
          <a:bodyPr/>
          <a:lstStyle/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“All people are children of God.”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“We are children of God by faith alone.”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“You are children of God outside of Christ.”</a:t>
            </a: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Gal.3:26-27 says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066800"/>
            <a:ext cx="8305800" cy="5181600"/>
          </a:xfrm>
        </p:spPr>
        <p:txBody>
          <a:bodyPr/>
          <a:lstStyle/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WHAT?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u="sng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 of God through faith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</a:p>
          <a:p>
            <a:pPr marL="68421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Hb.11:30, ‘by marching’?  encircling? shouting?   </a:t>
            </a:r>
          </a:p>
          <a:p>
            <a:pPr marL="68421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Faith does what God requires.  Gal.5:6</a:t>
            </a:r>
            <a:endParaRPr lang="en-US" altLang="en-US" sz="320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5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Gal.3:26-27 says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066800"/>
            <a:ext cx="8305800" cy="5486400"/>
          </a:xfrm>
        </p:spPr>
        <p:txBody>
          <a:bodyPr/>
          <a:lstStyle/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WHAT?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 of God through faith.  </a:t>
            </a:r>
          </a:p>
          <a:p>
            <a:pPr marL="284163" indent="-2841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WHERE?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Christ.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Ep.1:3. </a:t>
            </a:r>
          </a:p>
          <a:p>
            <a:pPr marL="684213" lvl="1" indent="-28416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school </a:t>
            </a:r>
          </a:p>
          <a:p>
            <a:pPr marL="684213" lvl="1" indent="-28416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matrimony </a:t>
            </a:r>
          </a:p>
          <a:p>
            <a:pPr marL="684213" lvl="1" indent="-28416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favor </a:t>
            </a:r>
          </a:p>
          <a:p>
            <a:pPr marL="684213" lvl="1" indent="-284163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banking </a:t>
            </a:r>
          </a:p>
          <a:p>
            <a:pPr marL="68421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One of the </a:t>
            </a:r>
            <a:r>
              <a:rPr lang="en-US" alt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crowd 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5DD01D-758F-49A6-8BE6-1263BE42F3C1}"/>
              </a:ext>
            </a:extLst>
          </p:cNvPr>
          <p:cNvSpPr/>
          <p:nvPr/>
        </p:nvSpPr>
        <p:spPr>
          <a:xfrm>
            <a:off x="1144156" y="5410200"/>
            <a:ext cx="6858000" cy="1066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ASV commas:  “</a:t>
            </a:r>
            <a:r>
              <a:rPr lang="en-US" sz="3000" dirty="0">
                <a:solidFill>
                  <a:srgbClr val="FFFFCC"/>
                </a:solidFill>
              </a:rPr>
              <a:t>For ye are all sons of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God, through faith, in Christ Jesus.”</a:t>
            </a:r>
          </a:p>
        </p:txBody>
      </p:sp>
    </p:spTree>
    <p:extLst>
      <p:ext uri="{BB962C8B-B14F-4D97-AF65-F5344CB8AC3E}">
        <p14:creationId xmlns:p14="http://schemas.microsoft.com/office/powerpoint/2010/main" val="69708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Gal.3:26-27 says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066800"/>
            <a:ext cx="8305800" cy="5181600"/>
          </a:xfrm>
        </p:spPr>
        <p:txBody>
          <a:bodyPr/>
          <a:lstStyle/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WHAT?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 of God through faith.  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WHERE?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Christ.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Ep.1:3. </a:t>
            </a:r>
          </a:p>
          <a:p>
            <a:pPr marL="284163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HOW?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27 explains 26:  </a:t>
            </a: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“you are children of God by faith </a:t>
            </a:r>
            <a:r>
              <a:rPr lang="en-US" altLang="en-US" i="1" u="sng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you were baptized into Christ.”</a:t>
            </a:r>
          </a:p>
          <a:p>
            <a:pPr marL="68421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Tenses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26, </a:t>
            </a:r>
            <a:r>
              <a:rPr lang="en-US" altLang="en-US" sz="3200" i="1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you are</a:t>
            </a:r>
            <a:r>
              <a:rPr lang="en-US" alt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 27, </a:t>
            </a:r>
            <a:r>
              <a:rPr lang="en-US" altLang="en-US" sz="3200" i="1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you were </a:t>
            </a:r>
            <a:r>
              <a:rPr lang="en-US" alt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pPr marL="68421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Reverse</a:t>
            </a:r>
            <a:r>
              <a:rPr lang="en-US" altLang="en-US" sz="32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you are not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sons of God by faith…for as many of you as </a:t>
            </a:r>
            <a:r>
              <a:rPr lang="en-US" altLang="en-US" sz="3200" i="1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were not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baptized into Christ </a:t>
            </a:r>
            <a:r>
              <a:rPr lang="en-US" altLang="en-US" sz="3200" i="1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did not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put on Christ</a:t>
            </a:r>
            <a:endParaRPr lang="en-US" altLang="en-US" sz="3200" i="1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83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Gal.3:26-27 says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1066800"/>
            <a:ext cx="8305800" cy="5410200"/>
          </a:xfrm>
        </p:spPr>
        <p:txBody>
          <a:bodyPr/>
          <a:lstStyle/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WHAT?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 of God through faith.  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WHERE?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Christ.  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Ep.1:3. 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HOW?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27 explains 26</a:t>
            </a:r>
            <a:endParaRPr lang="en-US" altLang="en-US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EFFECT?  </a:t>
            </a:r>
            <a:r>
              <a:rPr lang="en-US" altLang="en-US" b="1" baseline="300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baptized into Christ; </a:t>
            </a:r>
            <a:r>
              <a:rPr lang="en-US" altLang="en-US" b="1" baseline="300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put on Christ.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71087E-E556-433C-8A7B-BEA5200044E7}"/>
              </a:ext>
            </a:extLst>
          </p:cNvPr>
          <p:cNvSpPr/>
          <p:nvPr/>
        </p:nvSpPr>
        <p:spPr>
          <a:xfrm>
            <a:off x="867065" y="4343400"/>
            <a:ext cx="7412182" cy="1143000"/>
          </a:xfrm>
          <a:prstGeom prst="rect">
            <a:avLst/>
          </a:prstGeom>
          <a:solidFill>
            <a:schemeClr val="tx1"/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Into Christ</a:t>
            </a:r>
            <a:r>
              <a:rPr lang="el-GR" sz="3200" dirty="0">
                <a:solidFill>
                  <a:srgbClr val="FFFF00"/>
                </a:solidFill>
              </a:rPr>
              <a:t>, </a:t>
            </a:r>
            <a:r>
              <a:rPr lang="en-US" sz="3200" dirty="0">
                <a:solidFill>
                  <a:srgbClr val="FFFF00"/>
                </a:solidFill>
              </a:rPr>
              <a:t>into His death, to bring by baptism into fellowship with Christ </a:t>
            </a:r>
            <a:r>
              <a:rPr lang="en-US" dirty="0"/>
              <a:t>– Th. 92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168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34292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Why is this so important?   Errors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25056"/>
            <a:ext cx="8305800" cy="5410200"/>
          </a:xfrm>
        </p:spPr>
        <p:txBody>
          <a:bodyPr/>
          <a:lstStyle/>
          <a:p>
            <a:pPr marL="284163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“Romans 13:14, already baptized, yet told to ‘put Him on’ </a:t>
            </a:r>
            <a:r>
              <a:rPr lang="en-US" alt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thus not done in baptism.”</a:t>
            </a:r>
          </a:p>
          <a:p>
            <a:pPr marL="68421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Christians continued to believe, repent … (1 Jn.3:23; 5:13; 2 Co.7:9f) – but they believed when they became Christians…</a:t>
            </a:r>
          </a:p>
          <a:p>
            <a:pPr marL="68421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every situation, walk by faith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(2 Co.5:7)  </a:t>
            </a:r>
          </a:p>
          <a:p>
            <a:pPr marL="684213" lvl="1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Also, </a:t>
            </a:r>
            <a:r>
              <a:rPr lang="en-US" altLang="en-US" sz="3200" b="1" baseline="300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put on Christ in baptism, and </a:t>
            </a:r>
            <a:r>
              <a:rPr lang="en-US" altLang="en-US" sz="3200" b="1" baseline="300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continue to put Him on throughout life </a:t>
            </a:r>
          </a:p>
          <a:p>
            <a:pPr marL="284163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rgbClr val="FFC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1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144"/>
            <a:ext cx="8229600" cy="762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Why is this so important?   Errors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771236"/>
            <a:ext cx="8305800" cy="5781964"/>
          </a:xfrm>
        </p:spPr>
        <p:txBody>
          <a:bodyPr/>
          <a:lstStyle/>
          <a:p>
            <a:pPr marL="284163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“Romans 13:14, already baptized, yet told to ‘put Him on’ </a:t>
            </a:r>
            <a:r>
              <a:rPr lang="en-US" altLang="en-US" sz="28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  <a:r>
              <a:rPr lang="en-US" altLang="en-US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thus not done in baptism.”</a:t>
            </a:r>
          </a:p>
          <a:p>
            <a:pPr marL="684213" lvl="1" indent="-284163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Denominationalists believe they put on Christ at point of faith.  </a:t>
            </a:r>
          </a:p>
          <a:p>
            <a:pPr marL="684213" lvl="1" indent="-284163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must explain why their argument doesn’t explain away necessity of faith.</a:t>
            </a:r>
          </a:p>
          <a:p>
            <a:pPr marL="684213" lvl="1" indent="-284163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Romans had </a:t>
            </a:r>
            <a:r>
              <a:rPr lang="en-US" altLang="en-US" sz="3200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believed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and been baptized, yet told to put Him on.</a:t>
            </a:r>
          </a:p>
          <a:p>
            <a:pPr marL="684213" lvl="1" indent="-284163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Even if they could prove baptism did not result in putting on Christ, passage still says “baptized into Christ.”</a:t>
            </a:r>
            <a:endParaRPr lang="en-US" altLang="en-US" dirty="0">
              <a:solidFill>
                <a:srgbClr val="FFC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4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1096</Words>
  <Application>Microsoft Office PowerPoint</Application>
  <PresentationFormat>On-screen Show (4:3)</PresentationFormat>
  <Paragraphs>141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What Gal.3:26-27 does NOT say</vt:lpstr>
      <vt:lpstr>Gal.3:26-27 says . . .</vt:lpstr>
      <vt:lpstr>Gal.3:26-27 says . . .</vt:lpstr>
      <vt:lpstr>Gal.3:26-27 says . . .</vt:lpstr>
      <vt:lpstr>Gal.3:26-27 says . . .</vt:lpstr>
      <vt:lpstr>Why is this so important?   Errors – </vt:lpstr>
      <vt:lpstr>Why is this so important?   Errors – </vt:lpstr>
      <vt:lpstr>Why is this so important?   Errors – </vt:lpstr>
      <vt:lpstr>What is putting on Christ?</vt:lpstr>
      <vt:lpstr>PowerPoint Presentation</vt:lpstr>
      <vt:lpstr>1. Right attitude toward people, 12-14</vt:lpstr>
      <vt:lpstr>1. Right attitude toward people, 12-14</vt:lpstr>
      <vt:lpstr>1. Right attitude toward people, 12-14</vt:lpstr>
      <vt:lpstr>1. Right attitude toward people, 12-14</vt:lpstr>
      <vt:lpstr>1. Right attitude toward people, 12-14</vt:lpstr>
      <vt:lpstr>1. Right attitude toward people, 12-14</vt:lpstr>
      <vt:lpstr>1. Right attitude toward people, 12-14</vt:lpstr>
      <vt:lpstr>1. Right attitude toward people, 12-14</vt:lpstr>
      <vt:lpstr>1. Right attitude toward people 2. Right attitude toward God, 15-16</vt:lpstr>
      <vt:lpstr>1. Right attitude toward people 2. Right attitude toward God, 15-16</vt:lpstr>
      <vt:lpstr>1. Right attitude toward people 2. Right attitude toward God 3. Right attitude toward life, 17.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336</cp:revision>
  <dcterms:created xsi:type="dcterms:W3CDTF">2004-01-08T21:08:14Z</dcterms:created>
  <dcterms:modified xsi:type="dcterms:W3CDTF">2020-06-13T00:00:45Z</dcterms:modified>
</cp:coreProperties>
</file>