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66" r:id="rId3"/>
    <p:sldId id="541" r:id="rId4"/>
    <p:sldId id="562" r:id="rId5"/>
    <p:sldId id="548" r:id="rId6"/>
    <p:sldId id="563" r:id="rId7"/>
    <p:sldId id="564" r:id="rId8"/>
    <p:sldId id="565" r:id="rId9"/>
    <p:sldId id="566" r:id="rId10"/>
    <p:sldId id="567" r:id="rId11"/>
    <p:sldId id="568" r:id="rId12"/>
    <p:sldId id="569" r:id="rId13"/>
    <p:sldId id="570" r:id="rId14"/>
    <p:sldId id="574" r:id="rId15"/>
    <p:sldId id="571" r:id="rId16"/>
    <p:sldId id="572" r:id="rId17"/>
    <p:sldId id="542" r:id="rId18"/>
    <p:sldId id="5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99FF33"/>
    <a:srgbClr val="CCFFFF"/>
    <a:srgbClr val="FFFFCC"/>
    <a:srgbClr val="FF9933"/>
    <a:srgbClr val="FFFF00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0A6731-05F3-4CB3-934A-31B140B5FB62}" v="595" dt="2020-11-13T18:09:55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86" d="100"/>
          <a:sy n="86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483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446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917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509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900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204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11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80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705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832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1609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33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23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Feeding Faith and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Fighting Fear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Thes.3:4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You will suffer tribulation</a:t>
            </a:r>
          </a:p>
          <a:p>
            <a:pPr marL="803275" lvl="1" indent="-346075">
              <a:spcAft>
                <a:spcPts val="7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</a:rPr>
              <a:t>Trials can defeat us if we take our eyes off the Lord.</a:t>
            </a:r>
          </a:p>
          <a:p>
            <a:pPr marL="803275" lvl="1" indent="-346075">
              <a:spcAft>
                <a:spcPts val="7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200" dirty="0">
                <a:solidFill>
                  <a:srgbClr val="CCFFFF"/>
                </a:solidFill>
              </a:rPr>
              <a:t>He uses trials to make us stronger.</a:t>
            </a:r>
          </a:p>
          <a:p>
            <a:pPr marL="803275" lvl="1" indent="-346075">
              <a:spcAft>
                <a:spcPts val="2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200" dirty="0">
                <a:solidFill>
                  <a:srgbClr val="CCFFFF"/>
                </a:solidFill>
              </a:rPr>
              <a:t>Satan tempts us to make us weaker </a:t>
            </a:r>
            <a:r>
              <a:rPr lang="en-US" altLang="en-US" sz="3200" dirty="0">
                <a:solidFill>
                  <a:schemeClr val="bg1"/>
                </a:solidFill>
              </a:rPr>
              <a:t>(v.5; 2:18).</a:t>
            </a:r>
          </a:p>
          <a:p>
            <a:pPr marL="803275" lvl="1" indent="-346075">
              <a:spcAft>
                <a:spcPts val="2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2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Thes.3:5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“I could no longer endure” – v.1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Paul had to know about his young brothers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1 Thes.3:6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Timothy returns: Paul breathes again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99FF33"/>
                </a:solidFill>
              </a:rPr>
              <a:t>“Good news”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Thes.3:7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Comforted: their faith is intact.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As mother with child, 2:7.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1 Thes.3:8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Now we live if . . 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MAIN thing: they stand fast in Lord.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1E578C-92BF-4FAF-A905-5DAD6AF88139}"/>
              </a:ext>
            </a:extLst>
          </p:cNvPr>
          <p:cNvSpPr/>
          <p:nvPr/>
        </p:nvSpPr>
        <p:spPr>
          <a:xfrm>
            <a:off x="1676400" y="4419600"/>
            <a:ext cx="579120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No matter what else happens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… this matters most</a:t>
            </a:r>
          </a:p>
        </p:txBody>
      </p:sp>
    </p:spTree>
    <p:extLst>
      <p:ext uri="{BB962C8B-B14F-4D97-AF65-F5344CB8AC3E}">
        <p14:creationId xmlns:p14="http://schemas.microsoft.com/office/powerpoint/2010/main" val="18960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James 1:2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My brothers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All joy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99"/>
                </a:solidFill>
              </a:rPr>
              <a:t>“Don’t resent them as intruders, but welcome them as friends”</a:t>
            </a: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– Phillips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E855D5-1A2D-4694-859C-2CBCF8E4FBF6}"/>
              </a:ext>
            </a:extLst>
          </p:cNvPr>
          <p:cNvSpPr/>
          <p:nvPr/>
        </p:nvSpPr>
        <p:spPr>
          <a:xfrm>
            <a:off x="914400" y="3362036"/>
            <a:ext cx="7315200" cy="1133764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FF"/>
                </a:solidFill>
              </a:rPr>
              <a:t>“But at midnight Paul and Silas were pray-</a:t>
            </a:r>
            <a:r>
              <a:rPr lang="en-US" sz="3000" dirty="0" err="1">
                <a:solidFill>
                  <a:srgbClr val="CCFFFF"/>
                </a:solidFill>
              </a:rPr>
              <a:t>ing</a:t>
            </a:r>
            <a:r>
              <a:rPr lang="en-US" sz="3000" dirty="0">
                <a:solidFill>
                  <a:srgbClr val="CCFFFF"/>
                </a:solidFill>
              </a:rPr>
              <a:t> and singing hymns to God…” </a:t>
            </a:r>
            <a:r>
              <a:rPr lang="en-US" sz="2000" dirty="0"/>
              <a:t>– Ac.16:25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47058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James 1:2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</a:rPr>
              <a:t>My brothers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</a:rPr>
              <a:t>All joy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When</a:t>
            </a:r>
            <a:r>
              <a:rPr lang="en-US" altLang="en-US" dirty="0">
                <a:solidFill>
                  <a:schemeClr val="bg1"/>
                </a:solidFill>
              </a:rPr>
              <a:t> (not “if”) – certainty.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Fall into </a:t>
            </a:r>
            <a:r>
              <a:rPr lang="en-US" altLang="en-US" dirty="0">
                <a:solidFill>
                  <a:schemeClr val="bg1"/>
                </a:solidFill>
              </a:rPr>
              <a:t>– as Lk.10:30.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Various trials </a:t>
            </a:r>
            <a:r>
              <a:rPr lang="en-US" altLang="en-US" dirty="0">
                <a:solidFill>
                  <a:schemeClr val="bg1"/>
                </a:solidFill>
              </a:rPr>
              <a:t>(1 Pt.4:12).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Trials are not a sign of disfavor.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376F3A-B2E0-4106-988A-33096F90D670}"/>
              </a:ext>
            </a:extLst>
          </p:cNvPr>
          <p:cNvSpPr/>
          <p:nvPr/>
        </p:nvSpPr>
        <p:spPr>
          <a:xfrm>
            <a:off x="1334656" y="4419600"/>
            <a:ext cx="2057400" cy="685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Abraham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56E574-D160-4EDA-AFF2-4FD06C190B99}"/>
              </a:ext>
            </a:extLst>
          </p:cNvPr>
          <p:cNvSpPr/>
          <p:nvPr/>
        </p:nvSpPr>
        <p:spPr>
          <a:xfrm>
            <a:off x="3544456" y="4419600"/>
            <a:ext cx="2057400" cy="685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Job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8855F8-0A24-4153-927D-90A741DC130B}"/>
              </a:ext>
            </a:extLst>
          </p:cNvPr>
          <p:cNvSpPr/>
          <p:nvPr/>
        </p:nvSpPr>
        <p:spPr>
          <a:xfrm>
            <a:off x="5754256" y="4419600"/>
            <a:ext cx="2057400" cy="685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Joseph</a:t>
            </a:r>
          </a:p>
        </p:txBody>
      </p:sp>
    </p:spTree>
    <p:extLst>
      <p:ext uri="{BB962C8B-B14F-4D97-AF65-F5344CB8AC3E}">
        <p14:creationId xmlns:p14="http://schemas.microsoft.com/office/powerpoint/2010/main" val="37099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James 1:3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Knowing</a:t>
            </a:r>
            <a:r>
              <a:rPr lang="en-US" altLang="en-US" dirty="0">
                <a:solidFill>
                  <a:schemeClr val="bg1"/>
                </a:solidFill>
              </a:rPr>
              <a:t>…testing faith  (= approved)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Produces patience</a:t>
            </a:r>
            <a:r>
              <a:rPr lang="en-US" altLang="en-US" dirty="0">
                <a:solidFill>
                  <a:schemeClr val="bg1"/>
                </a:solidFill>
              </a:rPr>
              <a:t>, 1 Pt.1:6-7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James 1:4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Perfect work</a:t>
            </a:r>
            <a:r>
              <a:rPr lang="en-US" altLang="en-US" dirty="0">
                <a:solidFill>
                  <a:schemeClr val="bg1"/>
                </a:solidFill>
              </a:rPr>
              <a:t>: fully developed morally; mature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Complete</a:t>
            </a:r>
            <a:r>
              <a:rPr lang="en-US" altLang="en-US" dirty="0">
                <a:solidFill>
                  <a:schemeClr val="bg1"/>
                </a:solidFill>
              </a:rPr>
              <a:t>: whole, intact, with integrity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CC"/>
                </a:solidFill>
              </a:rPr>
              <a:t>Lacking nothing</a:t>
            </a:r>
            <a:r>
              <a:rPr lang="en-US" altLang="en-US" dirty="0">
                <a:solidFill>
                  <a:schemeClr val="bg1"/>
                </a:solidFill>
              </a:rPr>
              <a:t>: not deficient in something </a:t>
            </a:r>
            <a:r>
              <a:rPr lang="en-US" altLang="en-US" sz="3200" dirty="0">
                <a:solidFill>
                  <a:schemeClr val="bg1"/>
                </a:solidFill>
              </a:rPr>
              <a:t>Lk.18:22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0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468" y="609600"/>
            <a:ext cx="3409364" cy="4572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God’s Promises</a:t>
            </a:r>
            <a:endParaRPr lang="en-US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AD2B39-5E3D-4B53-AE56-90F0564AD0CE}"/>
              </a:ext>
            </a:extLst>
          </p:cNvPr>
          <p:cNvSpPr txBox="1">
            <a:spLocks/>
          </p:cNvSpPr>
          <p:nvPr/>
        </p:nvSpPr>
        <p:spPr bwMode="auto">
          <a:xfrm>
            <a:off x="1828800" y="1828800"/>
            <a:ext cx="5490814" cy="990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Godly Plans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5B1824-A1C3-437C-B17A-AEC1D4D3A457}"/>
              </a:ext>
            </a:extLst>
          </p:cNvPr>
          <p:cNvSpPr txBox="1">
            <a:spLocks/>
          </p:cNvSpPr>
          <p:nvPr/>
        </p:nvSpPr>
        <p:spPr bwMode="auto">
          <a:xfrm>
            <a:off x="2867892" y="1219200"/>
            <a:ext cx="3409364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God’s Precepts</a:t>
            </a:r>
            <a:endParaRPr lang="en-US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73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Hard times will come … test our faith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 defTabSz="62865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2 Tim.3:12</a:t>
            </a:r>
          </a:p>
          <a:p>
            <a:pPr marL="0" indent="0" algn="ctr" defTabSz="628650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Hard times can produce spiritual growth</a:t>
            </a:r>
          </a:p>
          <a:p>
            <a:pPr marL="0" indent="0" defTabSz="62865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Ex.1-2</a:t>
            </a:r>
          </a:p>
          <a:p>
            <a:pPr marL="0" indent="0" defTabSz="62865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Job 42:5</a:t>
            </a:r>
          </a:p>
          <a:p>
            <a:pPr marL="0" indent="0" defTabSz="62865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Dan.1, 3, 6</a:t>
            </a:r>
          </a:p>
          <a:p>
            <a:pPr marL="0" indent="0" defTabSz="628650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	Hab.1, 2, 3</a:t>
            </a:r>
          </a:p>
        </p:txBody>
      </p:sp>
    </p:spTree>
    <p:extLst>
      <p:ext uri="{BB962C8B-B14F-4D97-AF65-F5344CB8AC3E}">
        <p14:creationId xmlns:p14="http://schemas.microsoft.com/office/powerpoint/2010/main" val="286376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Conclusion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We were never promised it would be easy … painless … without tears.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If </a:t>
            </a:r>
            <a:r>
              <a:rPr lang="en-US" altLang="en-US" dirty="0" err="1">
                <a:solidFill>
                  <a:schemeClr val="bg1"/>
                </a:solidFill>
              </a:rPr>
              <a:t>satan</a:t>
            </a:r>
            <a:r>
              <a:rPr lang="en-US" altLang="en-US" dirty="0">
                <a:solidFill>
                  <a:schemeClr val="bg1"/>
                </a:solidFill>
              </a:rPr>
              <a:t> does his worst, we are more than conquerors (Romans 8).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3. </a:t>
            </a:r>
            <a:r>
              <a:rPr lang="en-US" altLang="en-US" i="1" dirty="0">
                <a:solidFill>
                  <a:schemeClr val="bg1"/>
                </a:solidFill>
              </a:rPr>
              <a:t>Just as I am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r>
              <a:rPr lang="en-US" altLang="en-US" dirty="0" err="1">
                <a:solidFill>
                  <a:schemeClr val="bg1"/>
                </a:solidFill>
              </a:rPr>
              <a:t>tho</a:t>
            </a:r>
            <a:r>
              <a:rPr lang="en-US" altLang="en-US" dirty="0">
                <a:solidFill>
                  <a:schemeClr val="bg1"/>
                </a:solidFill>
              </a:rPr>
              <a:t>’ tossed about…  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21C0E2-4899-42BD-98C8-18B2D39DC414}"/>
              </a:ext>
            </a:extLst>
          </p:cNvPr>
          <p:cNvSpPr/>
          <p:nvPr/>
        </p:nvSpPr>
        <p:spPr>
          <a:xfrm>
            <a:off x="1202826" y="3886200"/>
            <a:ext cx="6738347" cy="2286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“God’s blessings are poured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out in bitter cups”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Abraham / Joseph / Moses 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Daniel / Paul</a:t>
            </a:r>
          </a:p>
        </p:txBody>
      </p:sp>
    </p:spTree>
    <p:extLst>
      <p:ext uri="{BB962C8B-B14F-4D97-AF65-F5344CB8AC3E}">
        <p14:creationId xmlns:p14="http://schemas.microsoft.com/office/powerpoint/2010/main" val="491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43" y="609600"/>
            <a:ext cx="5490814" cy="9906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God’s Promises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Persecution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We will be persecuted.  Jn.15:20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Stony soil </a:t>
            </a:r>
            <a:r>
              <a:rPr lang="en-US" altLang="en-US" sz="3200" dirty="0">
                <a:solidFill>
                  <a:schemeClr val="bg1"/>
                </a:solidFill>
              </a:rPr>
              <a:t>– Mk.4:16-17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Scattered Christians </a:t>
            </a:r>
            <a:r>
              <a:rPr lang="en-US" altLang="en-US" sz="3200" dirty="0">
                <a:solidFill>
                  <a:schemeClr val="bg1"/>
                </a:solidFill>
              </a:rPr>
              <a:t>– Ac.8:1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Provision</a:t>
            </a:r>
            <a:endParaRPr lang="en-US" altLang="en-US" dirty="0">
              <a:solidFill>
                <a:srgbClr val="FFFF00"/>
              </a:solidFill>
            </a:endParaRP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Salvation,</a:t>
            </a:r>
            <a:r>
              <a:rPr lang="en-US" altLang="en-US" dirty="0">
                <a:solidFill>
                  <a:schemeClr val="bg1"/>
                </a:solidFill>
              </a:rPr>
              <a:t> Ep.1:3  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Shield,</a:t>
            </a:r>
            <a:r>
              <a:rPr lang="en-US" altLang="en-US" dirty="0">
                <a:solidFill>
                  <a:schemeClr val="bg1"/>
                </a:solidFill>
              </a:rPr>
              <a:t> Ep.6:16  (Ph.1:23-24)  </a:t>
            </a:r>
          </a:p>
        </p:txBody>
      </p:sp>
    </p:spTree>
    <p:extLst>
      <p:ext uri="{BB962C8B-B14F-4D97-AF65-F5344CB8AC3E}">
        <p14:creationId xmlns:p14="http://schemas.microsoft.com/office/powerpoint/2010/main" val="3893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468" y="609600"/>
            <a:ext cx="3409364" cy="4572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God’s Promises</a:t>
            </a:r>
            <a:endParaRPr lang="en-US" sz="1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AD2B39-5E3D-4B53-AE56-90F0564AD0CE}"/>
              </a:ext>
            </a:extLst>
          </p:cNvPr>
          <p:cNvSpPr txBox="1">
            <a:spLocks/>
          </p:cNvSpPr>
          <p:nvPr/>
        </p:nvSpPr>
        <p:spPr bwMode="auto">
          <a:xfrm>
            <a:off x="1828800" y="1219200"/>
            <a:ext cx="5490814" cy="990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Gospel’s Precepts</a:t>
            </a:r>
            <a:endParaRPr lang="en-US" sz="3000" dirty="0">
              <a:solidFill>
                <a:srgbClr val="FFFF99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Romans 5:1-5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Justified by faith </a:t>
            </a:r>
            <a:r>
              <a:rPr lang="en-US" altLang="en-US" dirty="0">
                <a:solidFill>
                  <a:schemeClr val="bg1"/>
                </a:solidFill>
              </a:rPr>
              <a:t>/ </a:t>
            </a:r>
            <a:r>
              <a:rPr lang="en-US" altLang="en-US" dirty="0">
                <a:solidFill>
                  <a:srgbClr val="FFFF99"/>
                </a:solidFill>
              </a:rPr>
              <a:t>peace</a:t>
            </a:r>
            <a:r>
              <a:rPr lang="en-US" altLang="en-US" dirty="0">
                <a:solidFill>
                  <a:schemeClr val="bg1"/>
                </a:solidFill>
              </a:rPr>
              <a:t> with God through Christ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Faith:  </a:t>
            </a:r>
            <a:r>
              <a:rPr lang="en-US" altLang="en-US" sz="3200" dirty="0">
                <a:solidFill>
                  <a:schemeClr val="bg1"/>
                </a:solidFill>
              </a:rPr>
              <a:t>1:8 = 16:19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Peace:</a:t>
            </a:r>
            <a:r>
              <a:rPr lang="en-US" altLang="en-US" sz="3200" dirty="0">
                <a:solidFill>
                  <a:schemeClr val="bg1"/>
                </a:solidFill>
              </a:rPr>
              <a:t>  No longer under penalty of God’s wrath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Rejoice in hope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Rejoice in sufferings (boast)!   </a:t>
            </a:r>
            <a:r>
              <a:rPr lang="en-US" altLang="en-US" dirty="0">
                <a:solidFill>
                  <a:schemeClr val="bg1"/>
                </a:solidFill>
              </a:rPr>
              <a:t>Mt.5:10-12; Ac.5:41…</a:t>
            </a:r>
          </a:p>
        </p:txBody>
      </p:sp>
    </p:spTree>
    <p:extLst>
      <p:ext uri="{BB962C8B-B14F-4D97-AF65-F5344CB8AC3E}">
        <p14:creationId xmlns:p14="http://schemas.microsoft.com/office/powerpoint/2010/main" val="26183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Romans 5:1-5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 …KNOWING THAT . . 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Tribulation (suffering) produces </a:t>
            </a:r>
            <a:r>
              <a:rPr lang="en-US" altLang="en-US" u="sng" dirty="0">
                <a:solidFill>
                  <a:srgbClr val="FFFF99"/>
                </a:solidFill>
              </a:rPr>
              <a:t>endurance</a:t>
            </a:r>
            <a:r>
              <a:rPr lang="en-US" altLang="en-US" dirty="0">
                <a:solidFill>
                  <a:schemeClr val="bg1"/>
                </a:solidFill>
              </a:rPr>
              <a:t> (3 = 2:7)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Endurance produces </a:t>
            </a:r>
            <a:r>
              <a:rPr lang="en-US" altLang="en-US" u="sng" dirty="0">
                <a:solidFill>
                  <a:srgbClr val="FFFF99"/>
                </a:solidFill>
              </a:rPr>
              <a:t>character</a:t>
            </a:r>
            <a:r>
              <a:rPr lang="en-US" altLang="en-US" dirty="0">
                <a:solidFill>
                  <a:schemeClr val="bg1"/>
                </a:solidFill>
              </a:rPr>
              <a:t> (4)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Character produces </a:t>
            </a:r>
            <a:r>
              <a:rPr lang="en-US" altLang="en-US" u="sng" dirty="0">
                <a:solidFill>
                  <a:srgbClr val="FFFF99"/>
                </a:solidFill>
              </a:rPr>
              <a:t>hope</a:t>
            </a:r>
            <a:r>
              <a:rPr lang="en-US" altLang="en-US" dirty="0">
                <a:solidFill>
                  <a:schemeClr val="bg1"/>
                </a:solidFill>
              </a:rPr>
              <a:t> – does not disappoint  (</a:t>
            </a:r>
            <a:r>
              <a:rPr lang="en-US" altLang="en-US" i="1" dirty="0">
                <a:solidFill>
                  <a:schemeClr val="bg1"/>
                </a:solidFill>
              </a:rPr>
              <a:t>put to shame</a:t>
            </a:r>
            <a:r>
              <a:rPr lang="en-US" altLang="en-US" dirty="0">
                <a:solidFill>
                  <a:schemeClr val="bg1"/>
                </a:solidFill>
              </a:rPr>
              <a:t>, 5)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 shame unless: </a:t>
            </a:r>
            <a:r>
              <a:rPr lang="en-US" altLang="en-US" sz="3200" b="1" baseline="30000" dirty="0">
                <a:solidFill>
                  <a:srgbClr val="FFC000"/>
                </a:solidFill>
              </a:rPr>
              <a:t>1</a:t>
            </a:r>
            <a:r>
              <a:rPr lang="en-US" altLang="en-US" sz="3200" dirty="0">
                <a:solidFill>
                  <a:schemeClr val="bg1"/>
                </a:solidFill>
              </a:rPr>
              <a:t>Lord lies / </a:t>
            </a:r>
            <a:r>
              <a:rPr lang="en-US" altLang="en-US" sz="3200" b="1" baseline="30000" dirty="0">
                <a:solidFill>
                  <a:srgbClr val="FFC000"/>
                </a:solidFill>
              </a:rPr>
              <a:t>2</a:t>
            </a:r>
            <a:r>
              <a:rPr lang="en-US" altLang="en-US" sz="3200" dirty="0">
                <a:solidFill>
                  <a:schemeClr val="bg1"/>
                </a:solidFill>
              </a:rPr>
              <a:t>we fall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Sufferings bless us.  2 Co.11; 12; Hb.12</a:t>
            </a:r>
          </a:p>
          <a:p>
            <a:pPr lvl="2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Ro.8:18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Thes.3:1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Paul could no longer endure… (1, 5)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Ac.9:…11-16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Paul’s attitude:  Ph.1:…29   /   3:10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Paul’s affliction: alone… (3:1, 6).   Ep.5:31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644466-1E06-427B-98E3-90C943B2EC3B}"/>
              </a:ext>
            </a:extLst>
          </p:cNvPr>
          <p:cNvSpPr/>
          <p:nvPr/>
        </p:nvSpPr>
        <p:spPr>
          <a:xfrm>
            <a:off x="914400" y="2999508"/>
            <a:ext cx="7315200" cy="1724892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CCFFFF"/>
                </a:solidFill>
              </a:rPr>
              <a:t>“God has granted you the high privilege of suffering for Christ!   This is the surest sign that He looks upon you with favor” </a:t>
            </a:r>
            <a:br>
              <a:rPr lang="en-US" sz="3100" dirty="0"/>
            </a:br>
            <a:r>
              <a:rPr lang="en-US" sz="2000" dirty="0"/>
              <a:t>– Lightfoot.  </a:t>
            </a:r>
          </a:p>
        </p:txBody>
      </p:sp>
    </p:spTree>
    <p:extLst>
      <p:ext uri="{BB962C8B-B14F-4D97-AF65-F5344CB8AC3E}">
        <p14:creationId xmlns:p14="http://schemas.microsoft.com/office/powerpoint/2010/main" val="265249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Thes.3:2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Paul sent Timothy . . . 2 Tim.1:6-8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Timothy is young but gospel is the power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Three levels of maturity: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Paul</a:t>
            </a:r>
          </a:p>
          <a:p>
            <a:pPr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Timothy</a:t>
            </a:r>
          </a:p>
          <a:p>
            <a:pPr lvl="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Thessalonians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Thes.3:3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Not shaken (moved, disturbed, troubled) – of a dog – </a:t>
            </a:r>
            <a:r>
              <a:rPr lang="en-US" altLang="en-US" sz="3200" i="1" dirty="0">
                <a:solidFill>
                  <a:srgbClr val="FFFFCC"/>
                </a:solidFill>
              </a:rPr>
              <a:t>to wag the tail</a:t>
            </a:r>
            <a:r>
              <a:rPr lang="en-US" altLang="en-US" sz="3200" dirty="0">
                <a:solidFill>
                  <a:srgbClr val="FFFFCC"/>
                </a:solidFill>
              </a:rPr>
              <a:t>.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Do not curry favor?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Trials will come; don’t let them shake you?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We are appointed for this.</a:t>
            </a:r>
          </a:p>
          <a:p>
            <a:pPr marL="0" indent="0">
              <a:spcAft>
                <a:spcPts val="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5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704</Words>
  <Application>Microsoft Office PowerPoint</Application>
  <PresentationFormat>On-screen Show (4:3)</PresentationFormat>
  <Paragraphs>122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Default Design</vt:lpstr>
      <vt:lpstr>PowerPoint Presentation</vt:lpstr>
      <vt:lpstr>I. God’s Promises</vt:lpstr>
      <vt:lpstr>Persecution</vt:lpstr>
      <vt:lpstr>I. God’s Promises</vt:lpstr>
      <vt:lpstr>Romans 5:1-5</vt:lpstr>
      <vt:lpstr>Romans 5:1-5</vt:lpstr>
      <vt:lpstr>1 Thes.3:1</vt:lpstr>
      <vt:lpstr>1 Thes.3:2</vt:lpstr>
      <vt:lpstr>1 Thes.3:3</vt:lpstr>
      <vt:lpstr>1 Thes.3:4</vt:lpstr>
      <vt:lpstr>1 Thes.3:5</vt:lpstr>
      <vt:lpstr>1 Thes.3:7</vt:lpstr>
      <vt:lpstr>James 1:2</vt:lpstr>
      <vt:lpstr>James 1:2</vt:lpstr>
      <vt:lpstr>James 1:3</vt:lpstr>
      <vt:lpstr>I. God’s Promises</vt:lpstr>
      <vt:lpstr>Hard times will come … test our faith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561</cp:revision>
  <dcterms:created xsi:type="dcterms:W3CDTF">2004-01-08T21:08:14Z</dcterms:created>
  <dcterms:modified xsi:type="dcterms:W3CDTF">2020-11-16T22:28:01Z</dcterms:modified>
</cp:coreProperties>
</file>