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5" r:id="rId2"/>
    <p:sldId id="541" r:id="rId3"/>
    <p:sldId id="575" r:id="rId4"/>
    <p:sldId id="576" r:id="rId5"/>
    <p:sldId id="577" r:id="rId6"/>
    <p:sldId id="578" r:id="rId7"/>
    <p:sldId id="579" r:id="rId8"/>
    <p:sldId id="580" r:id="rId9"/>
    <p:sldId id="548" r:id="rId10"/>
    <p:sldId id="581" r:id="rId11"/>
    <p:sldId id="563" r:id="rId12"/>
    <p:sldId id="582" r:id="rId13"/>
    <p:sldId id="564" r:id="rId14"/>
    <p:sldId id="583" r:id="rId15"/>
    <p:sldId id="584" r:id="rId16"/>
    <p:sldId id="585" r:id="rId17"/>
    <p:sldId id="565" r:id="rId18"/>
    <p:sldId id="58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00"/>
    <a:srgbClr val="CCFFCC"/>
    <a:srgbClr val="99FF33"/>
    <a:srgbClr val="FFFFCC"/>
    <a:srgbClr val="FF9933"/>
    <a:srgbClr val="C0C0C0"/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 showGuides="1">
      <p:cViewPr varScale="1">
        <p:scale>
          <a:sx n="85" d="100"/>
          <a:sy n="85" d="100"/>
        </p:scale>
        <p:origin x="121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12/20/2020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11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2972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18033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0829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670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750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7059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48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76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507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027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097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842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168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8204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83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s119.133&amp;off=6&amp;ctx=ve+Your+name.%0a133+y%EF%BB%BF~Direct+my+steps+by+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s119.133&amp;off=6&amp;ctx=ve+Your+name.%0a133+y%EF%BB%BF~Direct+my+steps+by+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s119.133&amp;off=6&amp;ctx=ve+Your+name.%0a133+y%EF%BB%BF~Direct+my+steps+by+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s119.133&amp;off=6&amp;ctx=ve+Your+name.%0a133+y%EF%BB%BF~Direct+my+steps+by+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Ps119.133&amp;off=6&amp;ctx=ve+Your+name.%0a133+y%EF%BB%BF~Direct+my+steps+by+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914400"/>
            <a:ext cx="5352893" cy="1022927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C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Direct My Steps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Psalm 119:133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E3846B-2C68-48A9-8CC8-FCDCD22B78B6}"/>
              </a:ext>
            </a:extLst>
          </p:cNvPr>
          <p:cNvSpPr/>
          <p:nvPr/>
        </p:nvSpPr>
        <p:spPr>
          <a:xfrm>
            <a:off x="1173020" y="1066800"/>
            <a:ext cx="6800272" cy="18288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400" dirty="0"/>
              <a:t>Direct  my  steps  by Your word,</a:t>
            </a:r>
          </a:p>
          <a:p>
            <a:pPr algn="l" rtl="0"/>
            <a:r>
              <a:rPr lang="en-US" sz="3400" dirty="0"/>
              <a:t>And let no iniquity have dominion over me</a:t>
            </a:r>
            <a:r>
              <a:rPr lang="en-US" dirty="0"/>
              <a:t>.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649B2-5F26-4CC7-910E-F9349AAACB7D}"/>
              </a:ext>
            </a:extLst>
          </p:cNvPr>
          <p:cNvSpPr/>
          <p:nvPr/>
        </p:nvSpPr>
        <p:spPr>
          <a:xfrm>
            <a:off x="3355286" y="1237672"/>
            <a:ext cx="1219200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4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Everyone steps somewhere,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in some direction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101:</a:t>
            </a:r>
            <a:r>
              <a:rPr lang="en-US" altLang="en-US" dirty="0">
                <a:solidFill>
                  <a:schemeClr val="bg1"/>
                </a:solidFill>
              </a:rPr>
              <a:t> request to keep him from wandering.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One small step is part of long journey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One step can prove fatal.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Common theme in Bible: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Jer.10:23, God’s guidance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Ro.4:12, Abraham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Pt.2:21, ultimate example</a:t>
            </a:r>
          </a:p>
        </p:txBody>
      </p:sp>
    </p:spTree>
    <p:extLst>
      <p:ext uri="{BB962C8B-B14F-4D97-AF65-F5344CB8AC3E}">
        <p14:creationId xmlns:p14="http://schemas.microsoft.com/office/powerpoint/2010/main" val="175078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Psalm 119:133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E3846B-2C68-48A9-8CC8-FCDCD22B78B6}"/>
              </a:ext>
            </a:extLst>
          </p:cNvPr>
          <p:cNvSpPr/>
          <p:nvPr/>
        </p:nvSpPr>
        <p:spPr>
          <a:xfrm>
            <a:off x="1173020" y="1066800"/>
            <a:ext cx="6800272" cy="18288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400" dirty="0"/>
              <a:t>Direct  my  steps  by Your word,</a:t>
            </a:r>
          </a:p>
          <a:p>
            <a:pPr algn="l" rtl="0"/>
            <a:r>
              <a:rPr lang="en-US" sz="3400" dirty="0"/>
              <a:t>And let no iniquity have dominion over me</a:t>
            </a:r>
            <a:r>
              <a:rPr lang="en-US" dirty="0"/>
              <a:t>.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649B2-5F26-4CC7-910E-F9349AAACB7D}"/>
              </a:ext>
            </a:extLst>
          </p:cNvPr>
          <p:cNvSpPr/>
          <p:nvPr/>
        </p:nvSpPr>
        <p:spPr>
          <a:xfrm>
            <a:off x="4675721" y="1219200"/>
            <a:ext cx="2613464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3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Nothing else can guide us to heaven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95928"/>
            <a:ext cx="82296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104:</a:t>
            </a:r>
            <a:r>
              <a:rPr lang="en-US" altLang="en-US" sz="3200" dirty="0">
                <a:solidFill>
                  <a:schemeClr val="bg1"/>
                </a:solidFill>
              </a:rPr>
              <a:t> word arms us against sin.    </a:t>
            </a:r>
          </a:p>
          <a:p>
            <a:pPr marL="1090613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Jn.11, </a:t>
            </a:r>
            <a:r>
              <a:rPr lang="en-US" altLang="en-US" sz="3200" dirty="0">
                <a:solidFill>
                  <a:srgbClr val="CCFFFF"/>
                </a:solidFill>
              </a:rPr>
              <a:t>resurrection of Lazarus…</a:t>
            </a:r>
          </a:p>
          <a:p>
            <a:pPr marL="1090613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Jn.20, </a:t>
            </a:r>
            <a:r>
              <a:rPr lang="en-US" altLang="en-US" sz="3200" dirty="0">
                <a:solidFill>
                  <a:srgbClr val="CCFFFF"/>
                </a:solidFill>
              </a:rPr>
              <a:t>resurrection of Jesus…</a:t>
            </a:r>
          </a:p>
          <a:p>
            <a:pPr marL="1090613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Ac.2, </a:t>
            </a:r>
            <a:r>
              <a:rPr lang="en-US" altLang="en-US" sz="3200" dirty="0">
                <a:solidFill>
                  <a:srgbClr val="CCFFFF"/>
                </a:solidFill>
              </a:rPr>
              <a:t>more than 300 verses…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105: </a:t>
            </a:r>
            <a:r>
              <a:rPr lang="en-US" altLang="en-US" dirty="0">
                <a:solidFill>
                  <a:schemeClr val="bg1"/>
                </a:solidFill>
              </a:rPr>
              <a:t>shows us the way to go.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Nothing else can guide us to heaven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9:</a:t>
            </a:r>
            <a:r>
              <a:rPr lang="en-US" altLang="en-US" sz="3200" dirty="0">
                <a:solidFill>
                  <a:schemeClr val="bg1"/>
                </a:solidFill>
              </a:rPr>
              <a:t> young . . . cleanse way.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10: </a:t>
            </a:r>
            <a:r>
              <a:rPr lang="en-US" altLang="en-US" dirty="0">
                <a:solidFill>
                  <a:schemeClr val="bg1"/>
                </a:solidFill>
              </a:rPr>
              <a:t>let me not wander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11:</a:t>
            </a:r>
            <a:r>
              <a:rPr lang="en-US" altLang="en-US" dirty="0">
                <a:solidFill>
                  <a:schemeClr val="bg1"/>
                </a:solidFill>
              </a:rPr>
              <a:t> hidden in heart.    Jer.31:33 . . . Mt.4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17:</a:t>
            </a:r>
            <a:r>
              <a:rPr lang="en-US" altLang="en-US" dirty="0">
                <a:solidFill>
                  <a:schemeClr val="bg1"/>
                </a:solidFill>
              </a:rPr>
              <a:t> live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r>
              <a:rPr lang="en-US" altLang="en-US" dirty="0">
                <a:solidFill>
                  <a:schemeClr val="bg1"/>
                </a:solidFill>
              </a:rPr>
              <a:t>keep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r>
              <a:rPr lang="en-US" altLang="en-US" dirty="0">
                <a:solidFill>
                  <a:schemeClr val="bg1"/>
                </a:solidFill>
              </a:rPr>
              <a:t>word.  Not mere knowledge</a:t>
            </a:r>
            <a:r>
              <a:rPr lang="en-US" altLang="en-US" sz="2800" dirty="0">
                <a:solidFill>
                  <a:schemeClr val="bg1"/>
                </a:solidFill>
              </a:rPr>
              <a:t>.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37:</a:t>
            </a:r>
            <a:r>
              <a:rPr lang="en-US" altLang="en-US" dirty="0">
                <a:solidFill>
                  <a:schemeClr val="bg1"/>
                </a:solidFill>
              </a:rPr>
              <a:t> turn away my eyes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  <a:r>
              <a:rPr lang="en-US" altLang="en-US" dirty="0">
                <a:solidFill>
                  <a:schemeClr val="bg1"/>
                </a:solidFill>
              </a:rPr>
              <a:t>vanity.    Lk.12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42-43:</a:t>
            </a:r>
            <a:r>
              <a:rPr lang="en-US" altLang="en-US" dirty="0">
                <a:solidFill>
                  <a:schemeClr val="bg1"/>
                </a:solidFill>
              </a:rPr>
              <a:t> trust in truth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74:</a:t>
            </a:r>
            <a:r>
              <a:rPr lang="en-US" altLang="en-US" dirty="0">
                <a:solidFill>
                  <a:schemeClr val="bg1"/>
                </a:solidFill>
              </a:rPr>
              <a:t> hoped in Word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1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Nothing else can guide us to heaven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895928"/>
            <a:ext cx="8458200" cy="558107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89:</a:t>
            </a:r>
            <a:r>
              <a:rPr lang="en-US" altLang="en-US" sz="3200" dirty="0">
                <a:solidFill>
                  <a:schemeClr val="bg1"/>
                </a:solidFill>
              </a:rPr>
              <a:t> settled in heaven [stands firm].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Mk.6.   Compromise?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Jn.6.   Change message?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162: </a:t>
            </a:r>
            <a:r>
              <a:rPr lang="en-US" altLang="en-US" dirty="0">
                <a:solidFill>
                  <a:schemeClr val="bg1"/>
                </a:solidFill>
              </a:rPr>
              <a:t>rejoice at . . </a:t>
            </a:r>
            <a:r>
              <a:rPr lang="en-US" altLang="en-US" dirty="0">
                <a:solidFill>
                  <a:srgbClr val="FFFF99"/>
                </a:solidFill>
              </a:rPr>
              <a:t>.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Psalm 119:133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E3846B-2C68-48A9-8CC8-FCDCD22B78B6}"/>
              </a:ext>
            </a:extLst>
          </p:cNvPr>
          <p:cNvSpPr/>
          <p:nvPr/>
        </p:nvSpPr>
        <p:spPr>
          <a:xfrm>
            <a:off x="1173020" y="1066800"/>
            <a:ext cx="6800272" cy="18288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400" dirty="0"/>
              <a:t>Direct  my  steps  by Your word,</a:t>
            </a:r>
          </a:p>
          <a:p>
            <a:pPr algn="l" rtl="0"/>
            <a:r>
              <a:rPr lang="en-US" sz="3400" dirty="0"/>
              <a:t>And let no iniquity have dominion over me</a:t>
            </a:r>
            <a:r>
              <a:rPr lang="en-US" dirty="0"/>
              <a:t>.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649B2-5F26-4CC7-910E-F9349AAACB7D}"/>
              </a:ext>
            </a:extLst>
          </p:cNvPr>
          <p:cNvSpPr/>
          <p:nvPr/>
        </p:nvSpPr>
        <p:spPr>
          <a:xfrm>
            <a:off x="1219201" y="1752600"/>
            <a:ext cx="6477000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63D54C-CEB2-465F-9A68-881AA8C894A6}"/>
              </a:ext>
            </a:extLst>
          </p:cNvPr>
          <p:cNvSpPr/>
          <p:nvPr/>
        </p:nvSpPr>
        <p:spPr>
          <a:xfrm>
            <a:off x="1219200" y="2295236"/>
            <a:ext cx="1676400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5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Explains verse 3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95928"/>
            <a:ext cx="8305800" cy="558107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Iniquity does not characterize the child of God.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99"/>
                </a:solidFill>
              </a:rPr>
              <a:t>God’s children avoid the first step in</a:t>
            </a:r>
            <a:br>
              <a:rPr lang="en-US" altLang="en-US" sz="3200" dirty="0">
                <a:solidFill>
                  <a:srgbClr val="FFFF99"/>
                </a:solidFill>
              </a:rPr>
            </a:br>
            <a:r>
              <a:rPr lang="en-US" altLang="en-US" sz="3200" dirty="0">
                <a:solidFill>
                  <a:srgbClr val="FFFF99"/>
                </a:solidFill>
              </a:rPr>
              <a:t>the wrong direction.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Dominion</a:t>
            </a:r>
            <a:r>
              <a:rPr lang="en-US" altLang="en-US" dirty="0">
                <a:solidFill>
                  <a:schemeClr val="bg1"/>
                </a:solidFill>
              </a:rPr>
              <a:t>: overpower, lord over, get the upper hand, i.e., dominate and have power or authority over others.   Domineer; be master of.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Ro.6:9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Ro.6:…12-14</a:t>
            </a:r>
            <a:endParaRPr lang="en-US" altLang="en-US" sz="32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Conclusion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895928"/>
            <a:ext cx="8305800" cy="5581072"/>
          </a:xfrm>
        </p:spPr>
        <p:txBody>
          <a:bodyPr/>
          <a:lstStyle/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“Either this book will keep you from sin, or sin will keep you from this book.” 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“Be killing sin or it will be killing you.”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sz="3200" dirty="0">
              <a:solidFill>
                <a:srgbClr val="CCFFFF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6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Psalm 119:133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E3846B-2C68-48A9-8CC8-FCDCD22B78B6}"/>
              </a:ext>
            </a:extLst>
          </p:cNvPr>
          <p:cNvSpPr/>
          <p:nvPr/>
        </p:nvSpPr>
        <p:spPr>
          <a:xfrm>
            <a:off x="1173020" y="1066800"/>
            <a:ext cx="6800272" cy="18288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400" dirty="0"/>
              <a:t>Direct  my  steps  by Your word,</a:t>
            </a:r>
          </a:p>
          <a:p>
            <a:pPr algn="l" rtl="0"/>
            <a:r>
              <a:rPr lang="en-US" sz="3400" dirty="0"/>
              <a:t>And let no iniquity have dominion over me</a:t>
            </a:r>
            <a:r>
              <a:rPr lang="en-US" dirty="0"/>
              <a:t>.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649B2-5F26-4CC7-910E-F9349AAACB7D}"/>
              </a:ext>
            </a:extLst>
          </p:cNvPr>
          <p:cNvSpPr/>
          <p:nvPr/>
        </p:nvSpPr>
        <p:spPr>
          <a:xfrm>
            <a:off x="1219200" y="1219200"/>
            <a:ext cx="1219200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Directions are attractive to some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Direct:</a:t>
            </a:r>
            <a:r>
              <a:rPr lang="en-US" altLang="en-US" dirty="0">
                <a:solidFill>
                  <a:schemeClr val="bg1"/>
                </a:solidFill>
              </a:rPr>
              <a:t> establish,  keep,  keep steady,  make firm, etc.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Emphasizes desire to stay on course.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5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Every life goes in one of two directions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Mt.7:13-14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Decision: enter (conscious choice).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Many think they entered right door</a:t>
            </a:r>
          </a:p>
          <a:p>
            <a:pPr marL="917575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Deceived by </a:t>
            </a:r>
            <a:r>
              <a:rPr lang="en-US" altLang="en-US" sz="3200" dirty="0">
                <a:solidFill>
                  <a:srgbClr val="FFC000"/>
                </a:solidFill>
              </a:rPr>
              <a:t>others</a:t>
            </a:r>
            <a:r>
              <a:rPr lang="en-US" altLang="en-US" sz="3200" dirty="0">
                <a:solidFill>
                  <a:schemeClr val="bg1"/>
                </a:solidFill>
              </a:rPr>
              <a:t> (15-20)</a:t>
            </a:r>
          </a:p>
          <a:p>
            <a:pPr marL="917575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Deceived by </a:t>
            </a:r>
            <a:r>
              <a:rPr lang="en-US" altLang="en-US" sz="3200" dirty="0">
                <a:solidFill>
                  <a:srgbClr val="FFC000"/>
                </a:solidFill>
              </a:rPr>
              <a:t>themselves</a:t>
            </a:r>
            <a:r>
              <a:rPr lang="en-US" altLang="en-US" sz="3200" dirty="0">
                <a:solidFill>
                  <a:schemeClr val="bg1"/>
                </a:solidFill>
              </a:rPr>
              <a:t> (21-23)</a:t>
            </a:r>
          </a:p>
          <a:p>
            <a:pPr marL="917575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Deceived by </a:t>
            </a:r>
            <a:r>
              <a:rPr lang="en-US" altLang="en-US" sz="3200" dirty="0">
                <a:solidFill>
                  <a:srgbClr val="FFC000"/>
                </a:solidFill>
              </a:rPr>
              <a:t>appearances</a:t>
            </a:r>
            <a:r>
              <a:rPr lang="en-US" altLang="en-US" sz="3200" dirty="0">
                <a:solidFill>
                  <a:schemeClr val="bg1"/>
                </a:solidFill>
              </a:rPr>
              <a:t> (24-27)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Every life goes in one of two directions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Mt.7:13-14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Decision: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Discipline: 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Narrow: restricted.   Mt.3:2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Wide: unrestricted.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Every life goes in one of two directions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Mt.7:13-14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Decision: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Discipline: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Destination: 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Destruction:</a:t>
            </a:r>
            <a:r>
              <a:rPr lang="en-US" altLang="en-US" sz="3200" dirty="0">
                <a:solidFill>
                  <a:schemeClr val="bg1"/>
                </a:solidFill>
              </a:rPr>
              <a:t> perdition, not annihilation.  26:8.  Eternal loss of well-being… 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Life: </a:t>
            </a:r>
            <a:r>
              <a:rPr lang="en-US" altLang="en-US" sz="3200" dirty="0">
                <a:solidFill>
                  <a:schemeClr val="bg1"/>
                </a:solidFill>
              </a:rPr>
              <a:t>only for those who choose it.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8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Every life goes in one of two directions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</a:rPr>
              <a:t>Mt.7:13-14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Decision: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Discipline: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bg1"/>
                </a:solidFill>
              </a:rPr>
              <a:t>Destination: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CCFFFF"/>
                </a:solidFill>
              </a:rPr>
              <a:t>Demographics:   </a:t>
            </a:r>
            <a:r>
              <a:rPr lang="en-US" altLang="en-US" dirty="0">
                <a:solidFill>
                  <a:schemeClr val="bg1"/>
                </a:solidFill>
              </a:rPr>
              <a:t>m</a:t>
            </a:r>
            <a:r>
              <a:rPr lang="en-US" altLang="en-US" sz="3200" dirty="0">
                <a:solidFill>
                  <a:schemeClr val="bg1"/>
                </a:solidFill>
              </a:rPr>
              <a:t>any . . . </a:t>
            </a:r>
            <a:r>
              <a:rPr lang="en-US" altLang="en-US" dirty="0">
                <a:solidFill>
                  <a:schemeClr val="bg1"/>
                </a:solidFill>
              </a:rPr>
              <a:t>f</a:t>
            </a:r>
            <a:r>
              <a:rPr lang="en-US" altLang="en-US" sz="3200" dirty="0">
                <a:solidFill>
                  <a:schemeClr val="bg1"/>
                </a:solidFill>
              </a:rPr>
              <a:t>ew   </a:t>
            </a:r>
          </a:p>
          <a:p>
            <a:pPr marL="917575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Wolves, 15</a:t>
            </a:r>
          </a:p>
          <a:p>
            <a:pPr marL="917575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House, 24-27</a:t>
            </a:r>
          </a:p>
          <a:p>
            <a:pPr marL="517525" lvl="1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2 Th.3:5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Psalm 119:133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0487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E3846B-2C68-48A9-8CC8-FCDCD22B78B6}"/>
              </a:ext>
            </a:extLst>
          </p:cNvPr>
          <p:cNvSpPr/>
          <p:nvPr/>
        </p:nvSpPr>
        <p:spPr>
          <a:xfrm>
            <a:off x="1173020" y="1066800"/>
            <a:ext cx="6800272" cy="18288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r>
              <a:rPr lang="en-US" sz="3400" dirty="0"/>
              <a:t>Direct  my  steps  by Your word,</a:t>
            </a:r>
          </a:p>
          <a:p>
            <a:pPr algn="l" rtl="0"/>
            <a:r>
              <a:rPr lang="en-US" sz="3400" dirty="0"/>
              <a:t>And let no iniquity have dominion over me</a:t>
            </a:r>
            <a:r>
              <a:rPr lang="en-US" dirty="0"/>
              <a:t>. </a:t>
            </a:r>
            <a:endParaRPr lang="en-US" b="0" i="0" u="none" strike="noStrike" baseline="0" dirty="0">
              <a:solidFill>
                <a:srgbClr val="0000FF"/>
              </a:solidFill>
              <a:hlinkClick r:id="rId3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6649B2-5F26-4CC7-910E-F9349AAACB7D}"/>
              </a:ext>
            </a:extLst>
          </p:cNvPr>
          <p:cNvSpPr/>
          <p:nvPr/>
        </p:nvSpPr>
        <p:spPr>
          <a:xfrm>
            <a:off x="2534756" y="1237672"/>
            <a:ext cx="757028" cy="533400"/>
          </a:xfrm>
          <a:prstGeom prst="rect">
            <a:avLst/>
          </a:prstGeom>
          <a:solidFill>
            <a:srgbClr val="FFFF00">
              <a:alpha val="36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9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I am the only person in the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world who can control me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136: </a:t>
            </a:r>
            <a:r>
              <a:rPr lang="en-US" altLang="en-US" dirty="0">
                <a:solidFill>
                  <a:schemeClr val="bg1"/>
                </a:solidFill>
              </a:rPr>
              <a:t>cannot force others to obey God.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Teach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Set good example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99"/>
                </a:solidFill>
              </a:rPr>
              <a:t>131:</a:t>
            </a:r>
            <a:r>
              <a:rPr lang="en-US" altLang="en-US" dirty="0">
                <a:solidFill>
                  <a:schemeClr val="bg1"/>
                </a:solidFill>
              </a:rPr>
              <a:t> Scripture emphasizes focus on self.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Jn.21:20-23</a:t>
            </a:r>
          </a:p>
        </p:txBody>
      </p:sp>
    </p:spTree>
    <p:extLst>
      <p:ext uri="{BB962C8B-B14F-4D97-AF65-F5344CB8AC3E}">
        <p14:creationId xmlns:p14="http://schemas.microsoft.com/office/powerpoint/2010/main" val="261836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6040</TotalTime>
  <Words>620</Words>
  <Application>Microsoft Office PowerPoint</Application>
  <PresentationFormat>On-screen Show (4:3)</PresentationFormat>
  <Paragraphs>107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Default Design</vt:lpstr>
      <vt:lpstr>PowerPoint Presentation</vt:lpstr>
      <vt:lpstr>Psalm 119:133</vt:lpstr>
      <vt:lpstr>Directions are attractive to some</vt:lpstr>
      <vt:lpstr>Every life goes in one of two directions</vt:lpstr>
      <vt:lpstr>Every life goes in one of two directions</vt:lpstr>
      <vt:lpstr>Every life goes in one of two directions</vt:lpstr>
      <vt:lpstr>Every life goes in one of two directions</vt:lpstr>
      <vt:lpstr>Psalm 119:133</vt:lpstr>
      <vt:lpstr>I am the only person in the world who can control me</vt:lpstr>
      <vt:lpstr>Psalm 119:133</vt:lpstr>
      <vt:lpstr>Everyone steps somewhere, in some direction</vt:lpstr>
      <vt:lpstr>Psalm 119:133</vt:lpstr>
      <vt:lpstr>Nothing else can guide us to heaven</vt:lpstr>
      <vt:lpstr>Nothing else can guide us to heaven</vt:lpstr>
      <vt:lpstr>Nothing else can guide us to heaven</vt:lpstr>
      <vt:lpstr>Psalm 119:133</vt:lpstr>
      <vt:lpstr>Explains verse 3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Tim Hickerson</cp:lastModifiedBy>
  <cp:revision>567</cp:revision>
  <dcterms:created xsi:type="dcterms:W3CDTF">2004-01-08T21:08:14Z</dcterms:created>
  <dcterms:modified xsi:type="dcterms:W3CDTF">2020-12-20T20:36:56Z</dcterms:modified>
</cp:coreProperties>
</file>