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6" r:id="rId2"/>
    <p:sldId id="675" r:id="rId3"/>
    <p:sldId id="747" r:id="rId4"/>
    <p:sldId id="305" r:id="rId5"/>
    <p:sldId id="535" r:id="rId6"/>
    <p:sldId id="748" r:id="rId7"/>
    <p:sldId id="725" r:id="rId8"/>
    <p:sldId id="749" r:id="rId9"/>
    <p:sldId id="739" r:id="rId10"/>
    <p:sldId id="750" r:id="rId11"/>
    <p:sldId id="740" r:id="rId12"/>
    <p:sldId id="751" r:id="rId13"/>
    <p:sldId id="741" r:id="rId14"/>
    <p:sldId id="752" r:id="rId15"/>
    <p:sldId id="74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FF33"/>
    <a:srgbClr val="FFFFCC"/>
    <a:srgbClr val="FFFF99"/>
    <a:srgbClr val="FFFF66"/>
    <a:srgbClr val="CCFF33"/>
    <a:srgbClr val="FFCC00"/>
    <a:srgbClr val="800000"/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134" y="60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0668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Amazing Grace</a:t>
            </a:r>
            <a:endParaRPr lang="en-US" sz="3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61104" y="7620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Conveys Grace Through Words of Instruction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2C8688-6513-40F6-B957-C7D07C0B3310}"/>
              </a:ext>
            </a:extLst>
          </p:cNvPr>
          <p:cNvSpPr/>
          <p:nvPr/>
        </p:nvSpPr>
        <p:spPr>
          <a:xfrm>
            <a:off x="856672" y="2895600"/>
            <a:ext cx="7431024" cy="1295400"/>
          </a:xfrm>
          <a:prstGeom prst="roundRect">
            <a:avLst/>
          </a:prstGeom>
          <a:solidFill>
            <a:srgbClr val="002060"/>
          </a:solid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Though Grace Is Conditional, We Never Earn it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3DFCF7-6CA7-45DF-AFCE-25E85078DF25}"/>
              </a:ext>
            </a:extLst>
          </p:cNvPr>
          <p:cNvSpPr/>
          <p:nvPr/>
        </p:nvSpPr>
        <p:spPr>
          <a:xfrm>
            <a:off x="1161472" y="14478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is Rich in Mercy, not Stingy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59B6E84-1EF6-4C02-A6BA-D774325DD16A}"/>
              </a:ext>
            </a:extLst>
          </p:cNvPr>
          <p:cNvSpPr/>
          <p:nvPr/>
        </p:nvSpPr>
        <p:spPr>
          <a:xfrm>
            <a:off x="1161472" y="2152072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Bestows His Grace Conditionally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9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Priceless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8674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Ep.2:8-10 – do we deserve Lord’s blood?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Lk.17:10 – what if we did all…?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Mt.18:21-24 – how to earn it?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2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61104" y="7620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Conveys Grace Through Words of Instruction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2C8688-6513-40F6-B957-C7D07C0B3310}"/>
              </a:ext>
            </a:extLst>
          </p:cNvPr>
          <p:cNvSpPr/>
          <p:nvPr/>
        </p:nvSpPr>
        <p:spPr>
          <a:xfrm>
            <a:off x="856672" y="3542144"/>
            <a:ext cx="7431024" cy="1295400"/>
          </a:xfrm>
          <a:prstGeom prst="roundRect">
            <a:avLst/>
          </a:prstGeom>
          <a:solidFill>
            <a:srgbClr val="002060"/>
          </a:solid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Do We Access</a:t>
            </a:r>
            <a:b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God’s Grace?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3DFCF7-6CA7-45DF-AFCE-25E85078DF25}"/>
              </a:ext>
            </a:extLst>
          </p:cNvPr>
          <p:cNvSpPr/>
          <p:nvPr/>
        </p:nvSpPr>
        <p:spPr>
          <a:xfrm>
            <a:off x="1161472" y="14478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is Rich in Mercy, not Stingy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59B6E84-1EF6-4C02-A6BA-D774325DD16A}"/>
              </a:ext>
            </a:extLst>
          </p:cNvPr>
          <p:cNvSpPr/>
          <p:nvPr/>
        </p:nvSpPr>
        <p:spPr>
          <a:xfrm>
            <a:off x="1161472" y="2142836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Bestows His Grace Conditionally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F5B533-4077-47C1-8491-8E9ACC2F3449}"/>
              </a:ext>
            </a:extLst>
          </p:cNvPr>
          <p:cNvSpPr/>
          <p:nvPr/>
        </p:nvSpPr>
        <p:spPr>
          <a:xfrm>
            <a:off x="1161472" y="2847108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Though Grace Is Conditional, We Never Earn It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63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“Point of faith”??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“Sorrow for sins”?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Ep.2:5-7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made alive together (saved by grace)?  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raised up.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are we raised up?   Ro.6:4-6.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Ep.2:8, though faith – Ac.19:1-7; Gal.3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61104" y="7620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Conveys Grace Through Words of Instruction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2C8688-6513-40F6-B957-C7D07C0B3310}"/>
              </a:ext>
            </a:extLst>
          </p:cNvPr>
          <p:cNvSpPr/>
          <p:nvPr/>
        </p:nvSpPr>
        <p:spPr>
          <a:xfrm>
            <a:off x="856672" y="4267200"/>
            <a:ext cx="7431024" cy="1295400"/>
          </a:xfrm>
          <a:prstGeom prst="roundRect">
            <a:avLst/>
          </a:prstGeom>
          <a:solidFill>
            <a:srgbClr val="002060"/>
          </a:solid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Must Continue in</a:t>
            </a:r>
            <a:b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Grace of God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3DFCF7-6CA7-45DF-AFCE-25E85078DF25}"/>
              </a:ext>
            </a:extLst>
          </p:cNvPr>
          <p:cNvSpPr/>
          <p:nvPr/>
        </p:nvSpPr>
        <p:spPr>
          <a:xfrm>
            <a:off x="1161472" y="14478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is Rich in Mercy, not Stingy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59B6E84-1EF6-4C02-A6BA-D774325DD16A}"/>
              </a:ext>
            </a:extLst>
          </p:cNvPr>
          <p:cNvSpPr/>
          <p:nvPr/>
        </p:nvSpPr>
        <p:spPr>
          <a:xfrm>
            <a:off x="1161472" y="2142836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Bestows His Grace Conditionally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F5B533-4077-47C1-8491-8E9ACC2F3449}"/>
              </a:ext>
            </a:extLst>
          </p:cNvPr>
          <p:cNvSpPr/>
          <p:nvPr/>
        </p:nvSpPr>
        <p:spPr>
          <a:xfrm>
            <a:off x="1161472" y="2847108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Though Grace Is Conditional, We Never Earn It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2534F6C-EB4C-400E-A648-08468755F79C}"/>
              </a:ext>
            </a:extLst>
          </p:cNvPr>
          <p:cNvSpPr/>
          <p:nvPr/>
        </p:nvSpPr>
        <p:spPr>
          <a:xfrm>
            <a:off x="1163784" y="355138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Do We Access God’s Grace?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89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Ep.2:10, created for good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‘For’ denotes purpose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Is.43:7,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MY glory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Co.6:1, 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vain…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Gal.5:4  (2:21)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7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Wage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Prize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Award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Undeserved favor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Pt.4:10 – 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Many-colored, variegated, diversified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Titus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Kindness,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4.   Lk.7:36-37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Love,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Mercy,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Saved,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Grace,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7.   Gn.26:24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9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685800" y="914400"/>
            <a:ext cx="7431024" cy="1295400"/>
          </a:xfrm>
          <a:prstGeom prst="roundRect">
            <a:avLst/>
          </a:prstGeom>
          <a:solidFill>
            <a:srgbClr val="002060"/>
          </a:solid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Conveys Grace Through Words of Instruction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Words of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Ep.1:6-7, praise for His rich grace (13)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Tit.2:11-12, total training; instructs us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Isa.2:2-3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Jn.6:44-45</a:t>
            </a:r>
            <a:endParaRPr lang="en-US" sz="3200" dirty="0">
              <a:solidFill>
                <a:srgbClr val="FFFF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356278-DC6F-4DDA-AA35-E0D4061BD589}"/>
              </a:ext>
            </a:extLst>
          </p:cNvPr>
          <p:cNvSpPr/>
          <p:nvPr/>
        </p:nvSpPr>
        <p:spPr>
          <a:xfrm>
            <a:off x="1480490" y="3657600"/>
            <a:ext cx="6183021" cy="11430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People of world believe it is not</a:t>
            </a:r>
            <a:br>
              <a:rPr lang="en-US" sz="3100" dirty="0"/>
            </a:br>
            <a:r>
              <a:rPr lang="en-US" sz="3100" dirty="0"/>
              <a:t>necessary to know what to do</a:t>
            </a:r>
          </a:p>
        </p:txBody>
      </p:sp>
    </p:spTree>
    <p:extLst>
      <p:ext uri="{BB962C8B-B14F-4D97-AF65-F5344CB8AC3E}">
        <p14:creationId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61104" y="7620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Conveys Grace Through Words of Instruction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2C8688-6513-40F6-B957-C7D07C0B3310}"/>
              </a:ext>
            </a:extLst>
          </p:cNvPr>
          <p:cNvSpPr/>
          <p:nvPr/>
        </p:nvSpPr>
        <p:spPr>
          <a:xfrm>
            <a:off x="856672" y="1447800"/>
            <a:ext cx="7431024" cy="1295400"/>
          </a:xfrm>
          <a:prstGeom prst="roundRect">
            <a:avLst/>
          </a:prstGeom>
          <a:solidFill>
            <a:srgbClr val="002060"/>
          </a:solid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Is Rich in Mercy,</a:t>
            </a:r>
          </a:p>
          <a:p>
            <a:pPr algn="ctr"/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Not Stingy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1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Riches of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Seen in our condition – Ep.2:1-3.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Seen in God’s response – Ep.2:4, 7.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“But God”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Tit.2:11, grace…all men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Tit.2:11, explains great commission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161104" y="7620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Conveys Grace Through Words of Instruction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F2C8688-6513-40F6-B957-C7D07C0B3310}"/>
              </a:ext>
            </a:extLst>
          </p:cNvPr>
          <p:cNvSpPr/>
          <p:nvPr/>
        </p:nvSpPr>
        <p:spPr>
          <a:xfrm>
            <a:off x="856672" y="2172856"/>
            <a:ext cx="7431024" cy="1295400"/>
          </a:xfrm>
          <a:prstGeom prst="roundRect">
            <a:avLst/>
          </a:prstGeom>
          <a:solidFill>
            <a:srgbClr val="002060"/>
          </a:solid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Bestows His</a:t>
            </a:r>
            <a:b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Grace Conditionally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3DFCF7-6CA7-45DF-AFCE-25E85078DF25}"/>
              </a:ext>
            </a:extLst>
          </p:cNvPr>
          <p:cNvSpPr/>
          <p:nvPr/>
        </p:nvSpPr>
        <p:spPr>
          <a:xfrm>
            <a:off x="1161472" y="1447800"/>
            <a:ext cx="6830660" cy="533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22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 is Rich in Mercy, not Stingy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2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Words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867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Ep.2:8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Grace is all that God does to save us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Faith is all that we do in response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Calvinism: no conditions in salvation (not even faith)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difference would it make if I obey or not?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Gn.6:8, Noah, grace – v.</a:t>
            </a:r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22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  Hb.11:</a:t>
            </a:r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Lk.4:27, Naaman.     Ep.5:26-27;  Tit.3:5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6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8829</TotalTime>
  <Words>512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Default Design</vt:lpstr>
      <vt:lpstr>PowerPoint Presentation</vt:lpstr>
      <vt:lpstr>Words</vt:lpstr>
      <vt:lpstr>Titus 3</vt:lpstr>
      <vt:lpstr>PowerPoint Presentation</vt:lpstr>
      <vt:lpstr>Words of instruction</vt:lpstr>
      <vt:lpstr>PowerPoint Presentation</vt:lpstr>
      <vt:lpstr>Riches of Mercy</vt:lpstr>
      <vt:lpstr>PowerPoint Presentation</vt:lpstr>
      <vt:lpstr>Words matter</vt:lpstr>
      <vt:lpstr>PowerPoint Presentation</vt:lpstr>
      <vt:lpstr>Priceless</vt:lpstr>
      <vt:lpstr>PowerPoint Presentation</vt:lpstr>
      <vt:lpstr>“Point of faith”??</vt:lpstr>
      <vt:lpstr>PowerPoint Presentation</vt:lpstr>
      <vt:lpstr>Ep.2:10, created for good works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924</cp:revision>
  <dcterms:created xsi:type="dcterms:W3CDTF">2004-01-08T21:08:14Z</dcterms:created>
  <dcterms:modified xsi:type="dcterms:W3CDTF">2021-02-20T03:30:29Z</dcterms:modified>
</cp:coreProperties>
</file>