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sldIdLst>
    <p:sldId id="321" r:id="rId3"/>
    <p:sldId id="782" r:id="rId4"/>
    <p:sldId id="735" r:id="rId5"/>
    <p:sldId id="780" r:id="rId6"/>
    <p:sldId id="790" r:id="rId7"/>
    <p:sldId id="795" r:id="rId8"/>
    <p:sldId id="796" r:id="rId9"/>
    <p:sldId id="797" r:id="rId10"/>
    <p:sldId id="785" r:id="rId11"/>
    <p:sldId id="798" r:id="rId12"/>
    <p:sldId id="799" r:id="rId13"/>
    <p:sldId id="800" r:id="rId14"/>
    <p:sldId id="801" r:id="rId15"/>
    <p:sldId id="802" r:id="rId16"/>
    <p:sldId id="80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66"/>
    <a:srgbClr val="FFFFCC"/>
    <a:srgbClr val="FF9900"/>
    <a:srgbClr val="00FFCC"/>
    <a:srgbClr val="FFFF99"/>
    <a:srgbClr val="CCFFCC"/>
    <a:srgbClr val="FFCC99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524000" y="1600199"/>
            <a:ext cx="6096000" cy="1133765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Blowing In The Wind</a:t>
            </a: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Matt.11:…7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John did not let contrary winds silence his message or squelch his faith.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Mt.11 </a:t>
            </a:r>
            <a:r>
              <a:rPr lang="en-US" dirty="0">
                <a:solidFill>
                  <a:srgbClr val="FFFFCC"/>
                </a:solidFill>
              </a:rPr>
              <a:t>describes winds of opposition</a:t>
            </a:r>
            <a:endParaRPr lang="en-US" sz="3200" dirty="0">
              <a:solidFill>
                <a:srgbClr val="FFFFCC"/>
              </a:solidFill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If only all disciples were like John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Peter:  Mk.6:…48…51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John, Mk.6 . . . Mt.11</a:t>
            </a:r>
          </a:p>
        </p:txBody>
      </p:sp>
    </p:spTree>
    <p:extLst>
      <p:ext uri="{BB962C8B-B14F-4D97-AF65-F5344CB8AC3E}">
        <p14:creationId xmlns:p14="http://schemas.microsoft.com/office/powerpoint/2010/main" val="41804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Jn.3:…8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Wind is invisible; we see its effects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New birth is like wind . . 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Cannot see sins floating on water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Can see its effects in new life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Ac.9:26-27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 Pt.1:22-2:3</a:t>
            </a:r>
          </a:p>
        </p:txBody>
      </p:sp>
    </p:spTree>
    <p:extLst>
      <p:ext uri="{BB962C8B-B14F-4D97-AF65-F5344CB8AC3E}">
        <p14:creationId xmlns:p14="http://schemas.microsoft.com/office/powerpoint/2010/main" val="28350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Jn.3:…8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Proof is in the pudding –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Mt.7:25…27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Ps.1:4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Ac.2:2  (2 Pt.1:21)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Ezk.37:9-14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If no changes follow, all is in vain, Ro.6</a:t>
            </a:r>
          </a:p>
        </p:txBody>
      </p:sp>
    </p:spTree>
    <p:extLst>
      <p:ext uri="{BB962C8B-B14F-4D97-AF65-F5344CB8AC3E}">
        <p14:creationId xmlns:p14="http://schemas.microsoft.com/office/powerpoint/2010/main" val="35562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Ja.1:6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Wind pictures a doubter </a:t>
            </a:r>
            <a:r>
              <a:rPr lang="en-US" dirty="0">
                <a:solidFill>
                  <a:schemeClr val="bg1"/>
                </a:solidFill>
              </a:rPr>
              <a:t>(5-8)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Faith:</a:t>
            </a:r>
            <a:r>
              <a:rPr lang="en-US" sz="3200" dirty="0">
                <a:solidFill>
                  <a:schemeClr val="bg1"/>
                </a:solidFill>
              </a:rPr>
              <a:t> settled trust, confidence in God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Doubt: </a:t>
            </a:r>
            <a:r>
              <a:rPr lang="en-US" sz="3200" dirty="0">
                <a:solidFill>
                  <a:schemeClr val="bg1"/>
                </a:solidFill>
              </a:rPr>
              <a:t>at variance with oneself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Doubters are unsteady: they waver.</a:t>
            </a:r>
          </a:p>
          <a:p>
            <a:pPr lvl="3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K.18:…21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World applauds the doubter; James views doubt with disgust.</a:t>
            </a:r>
          </a:p>
          <a:p>
            <a:pPr lvl="2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Doubters have a divided heart, Mt.22:37</a:t>
            </a:r>
          </a:p>
        </p:txBody>
      </p:sp>
    </p:spTree>
    <p:extLst>
      <p:ext uri="{BB962C8B-B14F-4D97-AF65-F5344CB8AC3E}">
        <p14:creationId xmlns:p14="http://schemas.microsoft.com/office/powerpoint/2010/main" val="60447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Ja.3:4, rudder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Sails use wind for power to move; rudders determine direction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Ho.8:7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Winds can be dangerous to sailors, but they would perish without them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Ac.27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Ep.4:14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 Tim.1:19-20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Jd.12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85D91F-F0EA-418C-B138-1F1FABD48051}"/>
              </a:ext>
            </a:extLst>
          </p:cNvPr>
          <p:cNvSpPr/>
          <p:nvPr/>
        </p:nvSpPr>
        <p:spPr>
          <a:xfrm>
            <a:off x="4691360" y="3749970"/>
            <a:ext cx="3247993" cy="803563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Mt.7:22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7ED7B-CB9F-4CB6-8642-7A8A23E0F53E}"/>
              </a:ext>
            </a:extLst>
          </p:cNvPr>
          <p:cNvSpPr/>
          <p:nvPr/>
        </p:nvSpPr>
        <p:spPr>
          <a:xfrm>
            <a:off x="4695964" y="5130806"/>
            <a:ext cx="3247993" cy="803563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Lk.16:24</a:t>
            </a:r>
          </a:p>
        </p:txBody>
      </p:sp>
    </p:spTree>
    <p:extLst>
      <p:ext uri="{BB962C8B-B14F-4D97-AF65-F5344CB8AC3E}">
        <p14:creationId xmlns:p14="http://schemas.microsoft.com/office/powerpoint/2010/main" val="40389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</a:rPr>
              <a:t>Conclusion</a:t>
            </a:r>
            <a:endParaRPr lang="en-US" sz="3200" u="sng" dirty="0">
              <a:solidFill>
                <a:srgbClr val="CCFFFF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“I cannot change the direction of the wind, but I can adjust my sails to always reach my destination”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1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“Wind” in contexts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06384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Wind chill index…jet stream…even sermons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“Get wind of something”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“How the wind blows” – public opinion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“Take wind out of one’s sails”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“Wind” can mean mere talk, idle words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“Blowing in the wind”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God’s protest song against sins of Judah</a:t>
            </a: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932874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Biblical Winds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51723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Winds In Scripture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738900"/>
            <a:ext cx="8829962" cy="563419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Gn.8:1,</a:t>
            </a:r>
            <a:r>
              <a:rPr lang="en-US" dirty="0">
                <a:solidFill>
                  <a:schemeClr val="bg1"/>
                </a:solidFill>
              </a:rPr>
              <a:t> after the Flood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Ex.15:10, </a:t>
            </a:r>
            <a:r>
              <a:rPr lang="en-US" dirty="0">
                <a:solidFill>
                  <a:schemeClr val="bg1"/>
                </a:solidFill>
              </a:rPr>
              <a:t>against Egypt</a:t>
            </a:r>
            <a:endParaRPr lang="en-US" dirty="0">
              <a:solidFill>
                <a:srgbClr val="CCFFFF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Eccl.1:6, </a:t>
            </a:r>
            <a:r>
              <a:rPr lang="en-US" dirty="0">
                <a:solidFill>
                  <a:schemeClr val="bg1"/>
                </a:solidFill>
              </a:rPr>
              <a:t>circulation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Prov.25:23, </a:t>
            </a:r>
            <a:r>
              <a:rPr lang="en-US" dirty="0">
                <a:solidFill>
                  <a:schemeClr val="bg1"/>
                </a:solidFill>
              </a:rPr>
              <a:t>north wind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1 Kg.18:43-44, </a:t>
            </a:r>
            <a:r>
              <a:rPr lang="en-US" dirty="0">
                <a:solidFill>
                  <a:schemeClr val="bg1"/>
                </a:solidFill>
              </a:rPr>
              <a:t>moisture from Mediterranean </a:t>
            </a:r>
            <a:endParaRPr lang="en-US" dirty="0">
              <a:solidFill>
                <a:srgbClr val="CCFFFF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Lk.12:55, </a:t>
            </a:r>
            <a:r>
              <a:rPr lang="en-US" dirty="0">
                <a:solidFill>
                  <a:schemeClr val="bg1"/>
                </a:solidFill>
              </a:rPr>
              <a:t>south wind = hot weather</a:t>
            </a:r>
          </a:p>
        </p:txBody>
      </p:sp>
    </p:spTree>
    <p:extLst>
      <p:ext uri="{BB962C8B-B14F-4D97-AF65-F5344CB8AC3E}">
        <p14:creationId xmlns:p14="http://schemas.microsoft.com/office/powerpoint/2010/main" val="7030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74815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Biblical Winds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1380838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East Wind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(most mentioned in Scripture)</a:t>
            </a:r>
          </a:p>
        </p:txBody>
      </p:sp>
    </p:spTree>
    <p:extLst>
      <p:ext uri="{BB962C8B-B14F-4D97-AF65-F5344CB8AC3E}">
        <p14:creationId xmlns:p14="http://schemas.microsoft.com/office/powerpoint/2010/main" val="282196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51723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East Wind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738900"/>
            <a:ext cx="8829962" cy="56341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Brought locust plague, Ex.10:13… (19)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Scorched grain, Gn.41:6, 23, 27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Took lives, Job 1:19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Withered the vine, Ezk.17:9-10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Dried up springs of water, Ho.13:15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Got attention of a prophet, Jon.(1:4); </a:t>
            </a:r>
            <a:r>
              <a:rPr lang="en-US" sz="3100" u="sng" dirty="0">
                <a:solidFill>
                  <a:schemeClr val="bg1"/>
                </a:solidFill>
              </a:rPr>
              <a:t>4:8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But she was plucked up in fury, She was cast down to the ground, And the east wind dried her fruit.  Her strong branches were broken and withered; The fire consumed them </a:t>
            </a:r>
            <a:r>
              <a:rPr lang="en-US" sz="2400" dirty="0">
                <a:solidFill>
                  <a:schemeClr val="bg1"/>
                </a:solidFill>
              </a:rPr>
              <a:t>– Ezk.19:12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51723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East Wind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738900"/>
            <a:ext cx="8829962" cy="56341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Brought locust plague, Ex.10:13… (19)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Scorched grain, Gn.41:6, 23, 27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Took lives, Job 1:19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Withered the vine, Ezk.17:9-10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Dried up springs of water, Ho.13:15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Got attention of a prophet, Jon.(1:4); </a:t>
            </a:r>
            <a:r>
              <a:rPr lang="en-US" sz="3100" u="sng" dirty="0">
                <a:solidFill>
                  <a:schemeClr val="bg1"/>
                </a:solidFill>
              </a:rPr>
              <a:t>4:8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East wind is violent, Jer.18:17 (22:22)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Carries away the wicked, Job 27:21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Shattered ships of Tarshish, Ps.48:7</a:t>
            </a:r>
          </a:p>
        </p:txBody>
      </p:sp>
    </p:spTree>
    <p:extLst>
      <p:ext uri="{BB962C8B-B14F-4D97-AF65-F5344CB8AC3E}">
        <p14:creationId xmlns:p14="http://schemas.microsoft.com/office/powerpoint/2010/main" val="407340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74815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Biblical Winds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2055093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Lessons From The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Wind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565A0E-9B17-4BF7-904E-880B6BF437B6}"/>
              </a:ext>
            </a:extLst>
          </p:cNvPr>
          <p:cNvSpPr/>
          <p:nvPr/>
        </p:nvSpPr>
        <p:spPr>
          <a:xfrm>
            <a:off x="2057616" y="1408541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East Wind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8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Prov.30:1-4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Wisdom literature often begins with an ad.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FFCC"/>
                </a:solidFill>
              </a:rPr>
              <a:t>Agur</a:t>
            </a:r>
            <a:r>
              <a:rPr lang="en-US" dirty="0">
                <a:solidFill>
                  <a:srgbClr val="FFFFCC"/>
                </a:solidFill>
              </a:rPr>
              <a:t> does the opposite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Questions emphasize man’s limitations </a:t>
            </a:r>
            <a:br>
              <a:rPr lang="en-US" dirty="0">
                <a:solidFill>
                  <a:srgbClr val="FFFFCC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(as Job 38-39)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Ec.7:29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 Co.8:2</a:t>
            </a:r>
          </a:p>
        </p:txBody>
      </p:sp>
    </p:spTree>
    <p:extLst>
      <p:ext uri="{BB962C8B-B14F-4D97-AF65-F5344CB8AC3E}">
        <p14:creationId xmlns:p14="http://schemas.microsoft.com/office/powerpoint/2010/main" val="36736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625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1_Default Design</vt:lpstr>
      <vt:lpstr>3_Default Design</vt:lpstr>
      <vt:lpstr>PowerPoint Presentation</vt:lpstr>
      <vt:lpstr>“Wind” in contexts</vt:lpstr>
      <vt:lpstr>PowerPoint Presentation</vt:lpstr>
      <vt:lpstr>Winds In Scripture</vt:lpstr>
      <vt:lpstr>PowerPoint Presentation</vt:lpstr>
      <vt:lpstr>East Wind</vt:lpstr>
      <vt:lpstr>East Wind</vt:lpstr>
      <vt:lpstr>PowerPoint Presentation</vt:lpstr>
      <vt:lpstr>1. Prov.30:1-4</vt:lpstr>
      <vt:lpstr>2. Matt.11:…7</vt:lpstr>
      <vt:lpstr>3. Jn.3:…8</vt:lpstr>
      <vt:lpstr>3. Jn.3:…8</vt:lpstr>
      <vt:lpstr>4. Ja.1:6</vt:lpstr>
      <vt:lpstr>5. Ja.3:4, rudder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45</cp:revision>
  <dcterms:created xsi:type="dcterms:W3CDTF">2006-09-18T21:36:30Z</dcterms:created>
  <dcterms:modified xsi:type="dcterms:W3CDTF">2021-06-05T00:15:53Z</dcterms:modified>
</cp:coreProperties>
</file>