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8"/>
  </p:notesMasterIdLst>
  <p:sldIdLst>
    <p:sldId id="305" r:id="rId2"/>
    <p:sldId id="453" r:id="rId3"/>
    <p:sldId id="463" r:id="rId4"/>
    <p:sldId id="467" r:id="rId5"/>
    <p:sldId id="465" r:id="rId6"/>
    <p:sldId id="469" r:id="rId7"/>
    <p:sldId id="470" r:id="rId8"/>
    <p:sldId id="471" r:id="rId9"/>
    <p:sldId id="477" r:id="rId10"/>
    <p:sldId id="472" r:id="rId11"/>
    <p:sldId id="474" r:id="rId12"/>
    <p:sldId id="473" r:id="rId13"/>
    <p:sldId id="478" r:id="rId14"/>
    <p:sldId id="475" r:id="rId15"/>
    <p:sldId id="479" r:id="rId16"/>
    <p:sldId id="476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FF"/>
    <a:srgbClr val="FFFFCC"/>
    <a:srgbClr val="CCFFCC"/>
    <a:srgbClr val="CCECFF"/>
    <a:srgbClr val="800000"/>
    <a:srgbClr val="CC0066"/>
    <a:srgbClr val="777777"/>
    <a:srgbClr val="96969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7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971C04D6-CF08-422E-BA33-9AF66583859F}"/>
    <pc:docChg chg="delSld delMainMaster">
      <pc:chgData name="Ty Johnson" userId="2df4d96252200d5b" providerId="LiveId" clId="{971C04D6-CF08-422E-BA33-9AF66583859F}" dt="2021-10-23T14:00:46.933" v="1" actId="47"/>
      <pc:docMkLst>
        <pc:docMk/>
      </pc:docMkLst>
      <pc:sldChg chg="del">
        <pc:chgData name="Ty Johnson" userId="2df4d96252200d5b" providerId="LiveId" clId="{971C04D6-CF08-422E-BA33-9AF66583859F}" dt="2021-10-23T14:00:43.064" v="0" actId="47"/>
        <pc:sldMkLst>
          <pc:docMk/>
          <pc:sldMk cId="2890865879" sldId="303"/>
        </pc:sldMkLst>
      </pc:sldChg>
      <pc:sldChg chg="del">
        <pc:chgData name="Ty Johnson" userId="2df4d96252200d5b" providerId="LiveId" clId="{971C04D6-CF08-422E-BA33-9AF66583859F}" dt="2021-10-23T14:00:43.064" v="0" actId="47"/>
        <pc:sldMkLst>
          <pc:docMk/>
          <pc:sldMk cId="297008950" sldId="365"/>
        </pc:sldMkLst>
      </pc:sldChg>
      <pc:sldChg chg="del">
        <pc:chgData name="Ty Johnson" userId="2df4d96252200d5b" providerId="LiveId" clId="{971C04D6-CF08-422E-BA33-9AF66583859F}" dt="2021-10-23T14:00:43.064" v="0" actId="47"/>
        <pc:sldMkLst>
          <pc:docMk/>
          <pc:sldMk cId="0" sldId="371"/>
        </pc:sldMkLst>
      </pc:sldChg>
      <pc:sldChg chg="del">
        <pc:chgData name="Ty Johnson" userId="2df4d96252200d5b" providerId="LiveId" clId="{971C04D6-CF08-422E-BA33-9AF66583859F}" dt="2021-10-23T14:00:46.933" v="1" actId="47"/>
        <pc:sldMkLst>
          <pc:docMk/>
          <pc:sldMk cId="3244625056" sldId="372"/>
        </pc:sldMkLst>
      </pc:sldChg>
      <pc:sldMasterChg chg="del delSldLayout">
        <pc:chgData name="Ty Johnson" userId="2df4d96252200d5b" providerId="LiveId" clId="{971C04D6-CF08-422E-BA33-9AF66583859F}" dt="2021-10-23T14:00:46.933" v="1" actId="47"/>
        <pc:sldMasterMkLst>
          <pc:docMk/>
          <pc:sldMasterMk cId="475323706" sldId="2147483727"/>
        </pc:sldMasterMkLst>
        <pc:sldLayoutChg chg="del">
          <pc:chgData name="Ty Johnson" userId="2df4d96252200d5b" providerId="LiveId" clId="{971C04D6-CF08-422E-BA33-9AF66583859F}" dt="2021-10-23T14:00:46.933" v="1" actId="47"/>
          <pc:sldLayoutMkLst>
            <pc:docMk/>
            <pc:sldMasterMk cId="475323706" sldId="2147483727"/>
            <pc:sldLayoutMk cId="4027427842" sldId="2147483728"/>
          </pc:sldLayoutMkLst>
        </pc:sldLayoutChg>
        <pc:sldLayoutChg chg="del">
          <pc:chgData name="Ty Johnson" userId="2df4d96252200d5b" providerId="LiveId" clId="{971C04D6-CF08-422E-BA33-9AF66583859F}" dt="2021-10-23T14:00:46.933" v="1" actId="47"/>
          <pc:sldLayoutMkLst>
            <pc:docMk/>
            <pc:sldMasterMk cId="475323706" sldId="2147483727"/>
            <pc:sldLayoutMk cId="2717830037" sldId="2147483729"/>
          </pc:sldLayoutMkLst>
        </pc:sldLayoutChg>
        <pc:sldLayoutChg chg="del">
          <pc:chgData name="Ty Johnson" userId="2df4d96252200d5b" providerId="LiveId" clId="{971C04D6-CF08-422E-BA33-9AF66583859F}" dt="2021-10-23T14:00:46.933" v="1" actId="47"/>
          <pc:sldLayoutMkLst>
            <pc:docMk/>
            <pc:sldMasterMk cId="475323706" sldId="2147483727"/>
            <pc:sldLayoutMk cId="4260463228" sldId="2147483730"/>
          </pc:sldLayoutMkLst>
        </pc:sldLayoutChg>
        <pc:sldLayoutChg chg="del">
          <pc:chgData name="Ty Johnson" userId="2df4d96252200d5b" providerId="LiveId" clId="{971C04D6-CF08-422E-BA33-9AF66583859F}" dt="2021-10-23T14:00:46.933" v="1" actId="47"/>
          <pc:sldLayoutMkLst>
            <pc:docMk/>
            <pc:sldMasterMk cId="475323706" sldId="2147483727"/>
            <pc:sldLayoutMk cId="1961832962" sldId="2147483731"/>
          </pc:sldLayoutMkLst>
        </pc:sldLayoutChg>
        <pc:sldLayoutChg chg="del">
          <pc:chgData name="Ty Johnson" userId="2df4d96252200d5b" providerId="LiveId" clId="{971C04D6-CF08-422E-BA33-9AF66583859F}" dt="2021-10-23T14:00:46.933" v="1" actId="47"/>
          <pc:sldLayoutMkLst>
            <pc:docMk/>
            <pc:sldMasterMk cId="475323706" sldId="2147483727"/>
            <pc:sldLayoutMk cId="560684163" sldId="2147483732"/>
          </pc:sldLayoutMkLst>
        </pc:sldLayoutChg>
        <pc:sldLayoutChg chg="del">
          <pc:chgData name="Ty Johnson" userId="2df4d96252200d5b" providerId="LiveId" clId="{971C04D6-CF08-422E-BA33-9AF66583859F}" dt="2021-10-23T14:00:46.933" v="1" actId="47"/>
          <pc:sldLayoutMkLst>
            <pc:docMk/>
            <pc:sldMasterMk cId="475323706" sldId="2147483727"/>
            <pc:sldLayoutMk cId="1737197783" sldId="2147483733"/>
          </pc:sldLayoutMkLst>
        </pc:sldLayoutChg>
        <pc:sldLayoutChg chg="del">
          <pc:chgData name="Ty Johnson" userId="2df4d96252200d5b" providerId="LiveId" clId="{971C04D6-CF08-422E-BA33-9AF66583859F}" dt="2021-10-23T14:00:46.933" v="1" actId="47"/>
          <pc:sldLayoutMkLst>
            <pc:docMk/>
            <pc:sldMasterMk cId="475323706" sldId="2147483727"/>
            <pc:sldLayoutMk cId="4029136646" sldId="2147483734"/>
          </pc:sldLayoutMkLst>
        </pc:sldLayoutChg>
        <pc:sldLayoutChg chg="del">
          <pc:chgData name="Ty Johnson" userId="2df4d96252200d5b" providerId="LiveId" clId="{971C04D6-CF08-422E-BA33-9AF66583859F}" dt="2021-10-23T14:00:46.933" v="1" actId="47"/>
          <pc:sldLayoutMkLst>
            <pc:docMk/>
            <pc:sldMasterMk cId="475323706" sldId="2147483727"/>
            <pc:sldLayoutMk cId="290709156" sldId="2147483735"/>
          </pc:sldLayoutMkLst>
        </pc:sldLayoutChg>
        <pc:sldLayoutChg chg="del">
          <pc:chgData name="Ty Johnson" userId="2df4d96252200d5b" providerId="LiveId" clId="{971C04D6-CF08-422E-BA33-9AF66583859F}" dt="2021-10-23T14:00:46.933" v="1" actId="47"/>
          <pc:sldLayoutMkLst>
            <pc:docMk/>
            <pc:sldMasterMk cId="475323706" sldId="2147483727"/>
            <pc:sldLayoutMk cId="1419392523" sldId="2147483736"/>
          </pc:sldLayoutMkLst>
        </pc:sldLayoutChg>
        <pc:sldLayoutChg chg="del">
          <pc:chgData name="Ty Johnson" userId="2df4d96252200d5b" providerId="LiveId" clId="{971C04D6-CF08-422E-BA33-9AF66583859F}" dt="2021-10-23T14:00:46.933" v="1" actId="47"/>
          <pc:sldLayoutMkLst>
            <pc:docMk/>
            <pc:sldMasterMk cId="475323706" sldId="2147483727"/>
            <pc:sldLayoutMk cId="2958447607" sldId="2147483737"/>
          </pc:sldLayoutMkLst>
        </pc:sldLayoutChg>
        <pc:sldLayoutChg chg="del">
          <pc:chgData name="Ty Johnson" userId="2df4d96252200d5b" providerId="LiveId" clId="{971C04D6-CF08-422E-BA33-9AF66583859F}" dt="2021-10-23T14:00:46.933" v="1" actId="47"/>
          <pc:sldLayoutMkLst>
            <pc:docMk/>
            <pc:sldMasterMk cId="475323706" sldId="2147483727"/>
            <pc:sldLayoutMk cId="2152825053" sldId="2147483738"/>
          </pc:sldLayoutMkLst>
        </pc:sldLayoutChg>
      </pc:sldMasterChg>
      <pc:sldMasterChg chg="del delSldLayout">
        <pc:chgData name="Ty Johnson" userId="2df4d96252200d5b" providerId="LiveId" clId="{971C04D6-CF08-422E-BA33-9AF66583859F}" dt="2021-10-23T14:00:43.064" v="0" actId="47"/>
        <pc:sldMasterMkLst>
          <pc:docMk/>
          <pc:sldMasterMk cId="2450412676" sldId="2147483763"/>
        </pc:sldMasterMkLst>
        <pc:sldLayoutChg chg="del">
          <pc:chgData name="Ty Johnson" userId="2df4d96252200d5b" providerId="LiveId" clId="{971C04D6-CF08-422E-BA33-9AF66583859F}" dt="2021-10-23T14:00:43.064" v="0" actId="47"/>
          <pc:sldLayoutMkLst>
            <pc:docMk/>
            <pc:sldMasterMk cId="2450412676" sldId="2147483763"/>
            <pc:sldLayoutMk cId="4156524981" sldId="2147483764"/>
          </pc:sldLayoutMkLst>
        </pc:sldLayoutChg>
        <pc:sldLayoutChg chg="del">
          <pc:chgData name="Ty Johnson" userId="2df4d96252200d5b" providerId="LiveId" clId="{971C04D6-CF08-422E-BA33-9AF66583859F}" dt="2021-10-23T14:00:43.064" v="0" actId="47"/>
          <pc:sldLayoutMkLst>
            <pc:docMk/>
            <pc:sldMasterMk cId="2450412676" sldId="2147483763"/>
            <pc:sldLayoutMk cId="194217669" sldId="2147483765"/>
          </pc:sldLayoutMkLst>
        </pc:sldLayoutChg>
        <pc:sldLayoutChg chg="del">
          <pc:chgData name="Ty Johnson" userId="2df4d96252200d5b" providerId="LiveId" clId="{971C04D6-CF08-422E-BA33-9AF66583859F}" dt="2021-10-23T14:00:43.064" v="0" actId="47"/>
          <pc:sldLayoutMkLst>
            <pc:docMk/>
            <pc:sldMasterMk cId="2450412676" sldId="2147483763"/>
            <pc:sldLayoutMk cId="3610980964" sldId="2147483766"/>
          </pc:sldLayoutMkLst>
        </pc:sldLayoutChg>
        <pc:sldLayoutChg chg="del">
          <pc:chgData name="Ty Johnson" userId="2df4d96252200d5b" providerId="LiveId" clId="{971C04D6-CF08-422E-BA33-9AF66583859F}" dt="2021-10-23T14:00:43.064" v="0" actId="47"/>
          <pc:sldLayoutMkLst>
            <pc:docMk/>
            <pc:sldMasterMk cId="2450412676" sldId="2147483763"/>
            <pc:sldLayoutMk cId="566592545" sldId="2147483767"/>
          </pc:sldLayoutMkLst>
        </pc:sldLayoutChg>
        <pc:sldLayoutChg chg="del">
          <pc:chgData name="Ty Johnson" userId="2df4d96252200d5b" providerId="LiveId" clId="{971C04D6-CF08-422E-BA33-9AF66583859F}" dt="2021-10-23T14:00:43.064" v="0" actId="47"/>
          <pc:sldLayoutMkLst>
            <pc:docMk/>
            <pc:sldMasterMk cId="2450412676" sldId="2147483763"/>
            <pc:sldLayoutMk cId="1035831756" sldId="2147483768"/>
          </pc:sldLayoutMkLst>
        </pc:sldLayoutChg>
        <pc:sldLayoutChg chg="del">
          <pc:chgData name="Ty Johnson" userId="2df4d96252200d5b" providerId="LiveId" clId="{971C04D6-CF08-422E-BA33-9AF66583859F}" dt="2021-10-23T14:00:43.064" v="0" actId="47"/>
          <pc:sldLayoutMkLst>
            <pc:docMk/>
            <pc:sldMasterMk cId="2450412676" sldId="2147483763"/>
            <pc:sldLayoutMk cId="4246213487" sldId="2147483769"/>
          </pc:sldLayoutMkLst>
        </pc:sldLayoutChg>
        <pc:sldLayoutChg chg="del">
          <pc:chgData name="Ty Johnson" userId="2df4d96252200d5b" providerId="LiveId" clId="{971C04D6-CF08-422E-BA33-9AF66583859F}" dt="2021-10-23T14:00:43.064" v="0" actId="47"/>
          <pc:sldLayoutMkLst>
            <pc:docMk/>
            <pc:sldMasterMk cId="2450412676" sldId="2147483763"/>
            <pc:sldLayoutMk cId="1545336719" sldId="2147483770"/>
          </pc:sldLayoutMkLst>
        </pc:sldLayoutChg>
        <pc:sldLayoutChg chg="del">
          <pc:chgData name="Ty Johnson" userId="2df4d96252200d5b" providerId="LiveId" clId="{971C04D6-CF08-422E-BA33-9AF66583859F}" dt="2021-10-23T14:00:43.064" v="0" actId="47"/>
          <pc:sldLayoutMkLst>
            <pc:docMk/>
            <pc:sldMasterMk cId="2450412676" sldId="2147483763"/>
            <pc:sldLayoutMk cId="12829346" sldId="2147483771"/>
          </pc:sldLayoutMkLst>
        </pc:sldLayoutChg>
        <pc:sldLayoutChg chg="del">
          <pc:chgData name="Ty Johnson" userId="2df4d96252200d5b" providerId="LiveId" clId="{971C04D6-CF08-422E-BA33-9AF66583859F}" dt="2021-10-23T14:00:43.064" v="0" actId="47"/>
          <pc:sldLayoutMkLst>
            <pc:docMk/>
            <pc:sldMasterMk cId="2450412676" sldId="2147483763"/>
            <pc:sldLayoutMk cId="1557070012" sldId="2147483772"/>
          </pc:sldLayoutMkLst>
        </pc:sldLayoutChg>
        <pc:sldLayoutChg chg="del">
          <pc:chgData name="Ty Johnson" userId="2df4d96252200d5b" providerId="LiveId" clId="{971C04D6-CF08-422E-BA33-9AF66583859F}" dt="2021-10-23T14:00:43.064" v="0" actId="47"/>
          <pc:sldLayoutMkLst>
            <pc:docMk/>
            <pc:sldMasterMk cId="2450412676" sldId="2147483763"/>
            <pc:sldLayoutMk cId="3599485243" sldId="2147483773"/>
          </pc:sldLayoutMkLst>
        </pc:sldLayoutChg>
        <pc:sldLayoutChg chg="del">
          <pc:chgData name="Ty Johnson" userId="2df4d96252200d5b" providerId="LiveId" clId="{971C04D6-CF08-422E-BA33-9AF66583859F}" dt="2021-10-23T14:00:43.064" v="0" actId="47"/>
          <pc:sldLayoutMkLst>
            <pc:docMk/>
            <pc:sldMasterMk cId="2450412676" sldId="2147483763"/>
            <pc:sldLayoutMk cId="1599765836" sldId="2147483774"/>
          </pc:sldLayoutMkLst>
        </pc:sldLayoutChg>
      </pc:sldMasterChg>
      <pc:sldMasterChg chg="del delSldLayout">
        <pc:chgData name="Ty Johnson" userId="2df4d96252200d5b" providerId="LiveId" clId="{971C04D6-CF08-422E-BA33-9AF66583859F}" dt="2021-10-23T14:00:43.064" v="0" actId="47"/>
        <pc:sldMasterMkLst>
          <pc:docMk/>
          <pc:sldMasterMk cId="2438376297" sldId="2147483775"/>
        </pc:sldMasterMkLst>
        <pc:sldLayoutChg chg="del">
          <pc:chgData name="Ty Johnson" userId="2df4d96252200d5b" providerId="LiveId" clId="{971C04D6-CF08-422E-BA33-9AF66583859F}" dt="2021-10-23T14:00:43.064" v="0" actId="47"/>
          <pc:sldLayoutMkLst>
            <pc:docMk/>
            <pc:sldMasterMk cId="2438376297" sldId="2147483775"/>
            <pc:sldLayoutMk cId="2960837408" sldId="2147483776"/>
          </pc:sldLayoutMkLst>
        </pc:sldLayoutChg>
        <pc:sldLayoutChg chg="del">
          <pc:chgData name="Ty Johnson" userId="2df4d96252200d5b" providerId="LiveId" clId="{971C04D6-CF08-422E-BA33-9AF66583859F}" dt="2021-10-23T14:00:43.064" v="0" actId="47"/>
          <pc:sldLayoutMkLst>
            <pc:docMk/>
            <pc:sldMasterMk cId="2438376297" sldId="2147483775"/>
            <pc:sldLayoutMk cId="215201991" sldId="2147483777"/>
          </pc:sldLayoutMkLst>
        </pc:sldLayoutChg>
        <pc:sldLayoutChg chg="del">
          <pc:chgData name="Ty Johnson" userId="2df4d96252200d5b" providerId="LiveId" clId="{971C04D6-CF08-422E-BA33-9AF66583859F}" dt="2021-10-23T14:00:43.064" v="0" actId="47"/>
          <pc:sldLayoutMkLst>
            <pc:docMk/>
            <pc:sldMasterMk cId="2438376297" sldId="2147483775"/>
            <pc:sldLayoutMk cId="1094303946" sldId="2147483778"/>
          </pc:sldLayoutMkLst>
        </pc:sldLayoutChg>
        <pc:sldLayoutChg chg="del">
          <pc:chgData name="Ty Johnson" userId="2df4d96252200d5b" providerId="LiveId" clId="{971C04D6-CF08-422E-BA33-9AF66583859F}" dt="2021-10-23T14:00:43.064" v="0" actId="47"/>
          <pc:sldLayoutMkLst>
            <pc:docMk/>
            <pc:sldMasterMk cId="2438376297" sldId="2147483775"/>
            <pc:sldLayoutMk cId="945890478" sldId="2147483779"/>
          </pc:sldLayoutMkLst>
        </pc:sldLayoutChg>
        <pc:sldLayoutChg chg="del">
          <pc:chgData name="Ty Johnson" userId="2df4d96252200d5b" providerId="LiveId" clId="{971C04D6-CF08-422E-BA33-9AF66583859F}" dt="2021-10-23T14:00:43.064" v="0" actId="47"/>
          <pc:sldLayoutMkLst>
            <pc:docMk/>
            <pc:sldMasterMk cId="2438376297" sldId="2147483775"/>
            <pc:sldLayoutMk cId="3316124308" sldId="2147483780"/>
          </pc:sldLayoutMkLst>
        </pc:sldLayoutChg>
        <pc:sldLayoutChg chg="del">
          <pc:chgData name="Ty Johnson" userId="2df4d96252200d5b" providerId="LiveId" clId="{971C04D6-CF08-422E-BA33-9AF66583859F}" dt="2021-10-23T14:00:43.064" v="0" actId="47"/>
          <pc:sldLayoutMkLst>
            <pc:docMk/>
            <pc:sldMasterMk cId="2438376297" sldId="2147483775"/>
            <pc:sldLayoutMk cId="2697432166" sldId="2147483781"/>
          </pc:sldLayoutMkLst>
        </pc:sldLayoutChg>
        <pc:sldLayoutChg chg="del">
          <pc:chgData name="Ty Johnson" userId="2df4d96252200d5b" providerId="LiveId" clId="{971C04D6-CF08-422E-BA33-9AF66583859F}" dt="2021-10-23T14:00:43.064" v="0" actId="47"/>
          <pc:sldLayoutMkLst>
            <pc:docMk/>
            <pc:sldMasterMk cId="2438376297" sldId="2147483775"/>
            <pc:sldLayoutMk cId="2159158855" sldId="2147483782"/>
          </pc:sldLayoutMkLst>
        </pc:sldLayoutChg>
        <pc:sldLayoutChg chg="del">
          <pc:chgData name="Ty Johnson" userId="2df4d96252200d5b" providerId="LiveId" clId="{971C04D6-CF08-422E-BA33-9AF66583859F}" dt="2021-10-23T14:00:43.064" v="0" actId="47"/>
          <pc:sldLayoutMkLst>
            <pc:docMk/>
            <pc:sldMasterMk cId="2438376297" sldId="2147483775"/>
            <pc:sldLayoutMk cId="1816912667" sldId="2147483783"/>
          </pc:sldLayoutMkLst>
        </pc:sldLayoutChg>
        <pc:sldLayoutChg chg="del">
          <pc:chgData name="Ty Johnson" userId="2df4d96252200d5b" providerId="LiveId" clId="{971C04D6-CF08-422E-BA33-9AF66583859F}" dt="2021-10-23T14:00:43.064" v="0" actId="47"/>
          <pc:sldLayoutMkLst>
            <pc:docMk/>
            <pc:sldMasterMk cId="2438376297" sldId="2147483775"/>
            <pc:sldLayoutMk cId="1770925310" sldId="2147483784"/>
          </pc:sldLayoutMkLst>
        </pc:sldLayoutChg>
        <pc:sldLayoutChg chg="del">
          <pc:chgData name="Ty Johnson" userId="2df4d96252200d5b" providerId="LiveId" clId="{971C04D6-CF08-422E-BA33-9AF66583859F}" dt="2021-10-23T14:00:43.064" v="0" actId="47"/>
          <pc:sldLayoutMkLst>
            <pc:docMk/>
            <pc:sldMasterMk cId="2438376297" sldId="2147483775"/>
            <pc:sldLayoutMk cId="987492605" sldId="2147483785"/>
          </pc:sldLayoutMkLst>
        </pc:sldLayoutChg>
        <pc:sldLayoutChg chg="del">
          <pc:chgData name="Ty Johnson" userId="2df4d96252200d5b" providerId="LiveId" clId="{971C04D6-CF08-422E-BA33-9AF66583859F}" dt="2021-10-23T14:00:43.064" v="0" actId="47"/>
          <pc:sldLayoutMkLst>
            <pc:docMk/>
            <pc:sldMasterMk cId="2438376297" sldId="2147483775"/>
            <pc:sldLayoutMk cId="4142567890" sldId="214748378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522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2792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8213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89717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82775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95809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3402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2647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5184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8686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7602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6592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8548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0388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1844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Flesh and Blood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(II)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1F1FBF7-2DEA-46CB-8344-3246F28CBDC0}"/>
              </a:ext>
            </a:extLst>
          </p:cNvPr>
          <p:cNvSpPr/>
          <p:nvPr/>
        </p:nvSpPr>
        <p:spPr>
          <a:xfrm>
            <a:off x="1209964" y="524164"/>
            <a:ext cx="6738347" cy="685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. Flesh and Blood Cannot Reveal God’s Will, Mt.16:17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0155205-321F-443C-8323-CEC32E284232}"/>
              </a:ext>
            </a:extLst>
          </p:cNvPr>
          <p:cNvSpPr/>
          <p:nvPr/>
        </p:nvSpPr>
        <p:spPr>
          <a:xfrm>
            <a:off x="1209964" y="4010892"/>
            <a:ext cx="6738347" cy="105756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dirty="0"/>
              <a:t>. </a:t>
            </a:r>
            <a:r>
              <a:rPr lang="en-US" sz="3200" dirty="0">
                <a:solidFill>
                  <a:srgbClr val="FFFFCC"/>
                </a:solidFill>
              </a:rPr>
              <a:t>Flesh and Blood Cannot Inherit Kingdom of Heaven, </a:t>
            </a:r>
            <a:r>
              <a:rPr lang="en-US" sz="3200" dirty="0">
                <a:solidFill>
                  <a:schemeClr val="bg1"/>
                </a:solidFill>
              </a:rPr>
              <a:t>Hb.2:14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B40271B-89FE-44F1-B457-030526B074F7}"/>
              </a:ext>
            </a:extLst>
          </p:cNvPr>
          <p:cNvSpPr/>
          <p:nvPr/>
        </p:nvSpPr>
        <p:spPr>
          <a:xfrm>
            <a:off x="1209964" y="1371600"/>
            <a:ext cx="6738347" cy="685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2400" dirty="0">
                <a:solidFill>
                  <a:schemeClr val="bg1"/>
                </a:solidFill>
              </a:rPr>
              <a:t>. Flesh and Blood Cannot Add To God’s Word, Gal.1:15-19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6323C6D-F9C5-4BC2-A484-F6FAD13D60A7}"/>
              </a:ext>
            </a:extLst>
          </p:cNvPr>
          <p:cNvSpPr/>
          <p:nvPr/>
        </p:nvSpPr>
        <p:spPr>
          <a:xfrm>
            <a:off x="1209964" y="2237508"/>
            <a:ext cx="6738347" cy="685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2400" dirty="0">
                <a:solidFill>
                  <a:schemeClr val="bg1"/>
                </a:solidFill>
              </a:rPr>
              <a:t>. We Do Not Wrestle Against Flesh and Blood, Eph.6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5980D8E-652C-4B36-A453-4025943BCB95}"/>
              </a:ext>
            </a:extLst>
          </p:cNvPr>
          <p:cNvSpPr/>
          <p:nvPr/>
        </p:nvSpPr>
        <p:spPr>
          <a:xfrm>
            <a:off x="1209964" y="3114964"/>
            <a:ext cx="6738347" cy="685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en-US" sz="2400" dirty="0">
                <a:solidFill>
                  <a:schemeClr val="bg1"/>
                </a:solidFill>
              </a:rPr>
              <a:t>. Jesus Became Flesh and Blood, Hb.2:14</a:t>
            </a:r>
          </a:p>
        </p:txBody>
      </p:sp>
    </p:spTree>
    <p:extLst>
      <p:ext uri="{BB962C8B-B14F-4D97-AF65-F5344CB8AC3E}">
        <p14:creationId xmlns:p14="http://schemas.microsoft.com/office/powerpoint/2010/main" val="1320098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Paul shows that God </a:t>
            </a:r>
            <a:r>
              <a:rPr lang="en-US" altLang="en-US" sz="3600" u="sng" dirty="0">
                <a:solidFill>
                  <a:schemeClr val="bg1"/>
                </a:solidFill>
              </a:rPr>
              <a:t>can</a:t>
            </a:r>
            <a:r>
              <a:rPr lang="en-US" altLang="en-US" sz="3600" dirty="0">
                <a:solidFill>
                  <a:schemeClr val="bg1"/>
                </a:solidFill>
              </a:rPr>
              <a:t> give us changed bodies </a:t>
            </a:r>
            <a:r>
              <a:rPr lang="en-US" altLang="en-US" sz="3200" dirty="0">
                <a:solidFill>
                  <a:schemeClr val="bg1"/>
                </a:solidFill>
              </a:rPr>
              <a:t>(1 Co.15)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51054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Flesh and blood cannot inherit kingdom of God =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our present earthly bodies (subject to decay)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are not capable of enjoying heaven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Lk.24:37-39, Jesus was no immaterial spirit – </a:t>
            </a:r>
            <a:r>
              <a:rPr lang="en-US" alt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bodily resurrection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Lk.24:49, </a:t>
            </a:r>
            <a:r>
              <a:rPr lang="en-US" alt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flesh / bones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83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Co.15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685800"/>
            <a:ext cx="8458200" cy="58674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50: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flesh and blood </a:t>
            </a: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alive when He comes = present weakness.  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Corruption </a:t>
            </a: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= the dead.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51:</a:t>
            </a: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‘mystery’: no details about the change (transformation)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52: </a:t>
            </a: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moment: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‘atom’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52: </a:t>
            </a: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twinkling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of eye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52: </a:t>
            </a: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last trumpet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(14:8) – often awoke armies…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52: </a:t>
            </a: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changed into glorified body </a:t>
            </a:r>
            <a:endParaRPr lang="en-US" alt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53:</a:t>
            </a: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incorruption (not subject to decay) . . . immortal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[deathlessness)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25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Co.15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685800"/>
            <a:ext cx="8458200" cy="5867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54-55: </a:t>
            </a: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death swallowed many…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Now death is swallowed up in victory (death is killed…as defeated enemy)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Scorpion without sting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Sin is death’s only weapon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Destroy sin – death is harmless… Ph.1:21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20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Co.15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685800"/>
            <a:ext cx="8458200" cy="58674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56-57: </a:t>
            </a: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victory over sin and death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Without law, no sin</a:t>
            </a:r>
          </a:p>
          <a:p>
            <a:pPr marL="0" indent="0">
              <a:spcAft>
                <a:spcPts val="400"/>
              </a:spcAft>
              <a:buNone/>
            </a:pPr>
            <a:endParaRPr lang="en-US" altLang="en-US" sz="31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US" altLang="en-US" sz="31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US" altLang="en-US" sz="31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57: Jn.11:11-15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2CE9CF-2130-45E1-8A06-AB7F17E6F08F}"/>
              </a:ext>
            </a:extLst>
          </p:cNvPr>
          <p:cNvSpPr/>
          <p:nvPr/>
        </p:nvSpPr>
        <p:spPr>
          <a:xfrm>
            <a:off x="420256" y="1981200"/>
            <a:ext cx="8305800" cy="16764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100" dirty="0"/>
              <a:t>Death, the last Enemy is no longer a threat.</a:t>
            </a:r>
          </a:p>
          <a:p>
            <a:pPr algn="ctr"/>
            <a:r>
              <a:rPr lang="en-US" sz="3100" dirty="0"/>
              <a:t>Passage taunts Death: </a:t>
            </a:r>
            <a:r>
              <a:rPr lang="en-US" sz="3100" dirty="0">
                <a:solidFill>
                  <a:srgbClr val="FFC000"/>
                </a:solidFill>
              </a:rPr>
              <a:t>‘Where is your victory, so universal, so feared?’</a:t>
            </a:r>
          </a:p>
        </p:txBody>
      </p:sp>
    </p:spTree>
    <p:extLst>
      <p:ext uri="{BB962C8B-B14F-4D97-AF65-F5344CB8AC3E}">
        <p14:creationId xmlns:p14="http://schemas.microsoft.com/office/powerpoint/2010/main" val="129114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Flesh and blood (50)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685800"/>
            <a:ext cx="8458200" cy="5867400"/>
          </a:xfrm>
        </p:spPr>
        <p:txBody>
          <a:bodyPr/>
          <a:lstStyle/>
          <a:p>
            <a:pPr marL="514350" indent="-514350">
              <a:spcAft>
                <a:spcPts val="400"/>
              </a:spcAft>
              <a:buAutoNum type="arabicPeriod"/>
            </a:pPr>
            <a:r>
              <a:rPr lang="en-US" altLang="en-US" sz="3200" dirty="0">
                <a:solidFill>
                  <a:schemeClr val="bg1"/>
                </a:solidFill>
              </a:rPr>
              <a:t>The mystery, 51</a:t>
            </a:r>
          </a:p>
          <a:p>
            <a:pPr marL="514350" indent="-514350">
              <a:spcAft>
                <a:spcPts val="400"/>
              </a:spcAft>
              <a:buAutoNum type="arabicPeriod"/>
            </a:pPr>
            <a:r>
              <a:rPr lang="en-US" altLang="en-US" dirty="0">
                <a:solidFill>
                  <a:schemeClr val="bg1"/>
                </a:solidFill>
              </a:rPr>
              <a:t>The change, 52-53</a:t>
            </a:r>
          </a:p>
          <a:p>
            <a:pPr marL="514350" indent="-514350">
              <a:spcAft>
                <a:spcPts val="400"/>
              </a:spcAft>
              <a:buAutoNum type="arabicPeriod"/>
            </a:pPr>
            <a:r>
              <a:rPr lang="en-US" altLang="en-US" sz="3200" dirty="0">
                <a:solidFill>
                  <a:schemeClr val="bg1"/>
                </a:solidFill>
              </a:rPr>
              <a:t>The victory, 54</a:t>
            </a:r>
          </a:p>
          <a:p>
            <a:pPr marL="514350" indent="-514350">
              <a:spcAft>
                <a:spcPts val="400"/>
              </a:spcAft>
              <a:buAutoNum type="arabicPeriod"/>
            </a:pPr>
            <a:r>
              <a:rPr lang="en-US" altLang="en-US" dirty="0">
                <a:solidFill>
                  <a:schemeClr val="bg1"/>
                </a:solidFill>
              </a:rPr>
              <a:t>The taunt, 55</a:t>
            </a:r>
          </a:p>
          <a:p>
            <a:pPr marL="514350" indent="-514350">
              <a:spcAft>
                <a:spcPts val="400"/>
              </a:spcAft>
              <a:buAutoNum type="arabicPeriod"/>
            </a:pPr>
            <a:r>
              <a:rPr lang="en-US" altLang="en-US" sz="3200" dirty="0">
                <a:solidFill>
                  <a:schemeClr val="bg1"/>
                </a:solidFill>
              </a:rPr>
              <a:t>The sting, 56</a:t>
            </a:r>
          </a:p>
          <a:p>
            <a:pPr marL="514350" indent="-514350">
              <a:spcAft>
                <a:spcPts val="400"/>
              </a:spcAft>
              <a:buAutoNum type="arabicPeriod"/>
            </a:pPr>
            <a:r>
              <a:rPr lang="en-US" altLang="en-US" dirty="0">
                <a:solidFill>
                  <a:schemeClr val="bg1"/>
                </a:solidFill>
              </a:rPr>
              <a:t>The thanks, 57</a:t>
            </a:r>
          </a:p>
          <a:p>
            <a:pPr marL="514350" indent="-514350">
              <a:spcAft>
                <a:spcPts val="400"/>
              </a:spcAft>
              <a:buAutoNum type="arabicPeriod"/>
            </a:pPr>
            <a:r>
              <a:rPr lang="en-US" altLang="en-US" sz="3200" dirty="0">
                <a:solidFill>
                  <a:schemeClr val="bg1"/>
                </a:solidFill>
              </a:rPr>
              <a:t>The result, 58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7544467-1077-42B5-B98A-0BA4F365369A}"/>
              </a:ext>
            </a:extLst>
          </p:cNvPr>
          <p:cNvSpPr/>
          <p:nvPr/>
        </p:nvSpPr>
        <p:spPr>
          <a:xfrm>
            <a:off x="5257800" y="1219200"/>
            <a:ext cx="3352800" cy="3733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Only divine power could turn death into a blessing</a:t>
            </a:r>
          </a:p>
        </p:txBody>
      </p:sp>
    </p:spTree>
    <p:extLst>
      <p:ext uri="{BB962C8B-B14F-4D97-AF65-F5344CB8AC3E}">
        <p14:creationId xmlns:p14="http://schemas.microsoft.com/office/powerpoint/2010/main" val="41342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Book title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685800"/>
            <a:ext cx="8458200" cy="58674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</a:t>
            </a:r>
            <a:r>
              <a:rPr lang="en-US" sz="3100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 Death of Death in The Death of Christ”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i="1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Abide With Me </a:t>
            </a:r>
          </a:p>
          <a:p>
            <a:pPr marL="0" indent="0" defTabSz="573088"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 fear no foe, with Thee at hand to bless; </a:t>
            </a:r>
          </a:p>
          <a:p>
            <a:pPr marL="0" indent="0" defTabSz="573088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Ills have no weight, and tears no bitterness.</a:t>
            </a:r>
          </a:p>
          <a:p>
            <a:pPr marL="0" indent="0" defTabSz="573088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Where is death’s sting?  Where, grave, thy 	victory?  </a:t>
            </a:r>
          </a:p>
          <a:p>
            <a:pPr marL="0" indent="0" defTabSz="573088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I triumph still, if Thou abide with me!</a:t>
            </a:r>
          </a:p>
          <a:p>
            <a:pPr defTabSz="573088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58: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Therefore… </a:t>
            </a:r>
          </a:p>
          <a:p>
            <a:pPr lvl="1" defTabSz="573088">
              <a:spcBef>
                <a:spcPts val="4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 immovable (not static)</a:t>
            </a:r>
          </a:p>
          <a:p>
            <a:pPr lvl="1" defTabSz="573088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To God, we are not mere statistics</a:t>
            </a:r>
          </a:p>
          <a:p>
            <a:pPr marL="0" indent="0">
              <a:spcAft>
                <a:spcPts val="400"/>
              </a:spcAft>
              <a:buNone/>
            </a:pPr>
            <a:endParaRPr lang="en-US" altLang="en-US" sz="31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US" altLang="en-US" sz="31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US" altLang="en-US" sz="31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56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FB2F7B2-7416-480A-AA16-1D3D0A73AA88}"/>
              </a:ext>
            </a:extLst>
          </p:cNvPr>
          <p:cNvCxnSpPr>
            <a:cxnSpLocks/>
          </p:cNvCxnSpPr>
          <p:nvPr/>
        </p:nvCxnSpPr>
        <p:spPr>
          <a:xfrm>
            <a:off x="1295400" y="3846944"/>
            <a:ext cx="3124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7114C3-3163-417B-9E88-B845B65AEBA5}"/>
              </a:ext>
            </a:extLst>
          </p:cNvPr>
          <p:cNvCxnSpPr/>
          <p:nvPr/>
        </p:nvCxnSpPr>
        <p:spPr>
          <a:xfrm>
            <a:off x="4724400" y="3849256"/>
            <a:ext cx="3124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E48AD82-4538-41E9-8922-D70ABF437522}"/>
              </a:ext>
            </a:extLst>
          </p:cNvPr>
          <p:cNvCxnSpPr>
            <a:cxnSpLocks/>
          </p:cNvCxnSpPr>
          <p:nvPr/>
        </p:nvCxnSpPr>
        <p:spPr>
          <a:xfrm>
            <a:off x="5324764" y="3923144"/>
            <a:ext cx="1828800" cy="10298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2378F9C-706E-4666-934B-CDAC1AB99D98}"/>
              </a:ext>
            </a:extLst>
          </p:cNvPr>
          <p:cNvCxnSpPr>
            <a:cxnSpLocks/>
          </p:cNvCxnSpPr>
          <p:nvPr/>
        </p:nvCxnSpPr>
        <p:spPr>
          <a:xfrm flipV="1">
            <a:off x="5324764" y="3903516"/>
            <a:ext cx="1838036" cy="10494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5B2B4F-2CAE-489D-B446-200E914E9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“Flesh and blood”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3C8B3-0E7C-48DF-94CB-A6A1B9B41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355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Five times in NT</a:t>
            </a:r>
          </a:p>
          <a:p>
            <a:r>
              <a:rPr lang="en-US" dirty="0">
                <a:solidFill>
                  <a:schemeClr val="bg1"/>
                </a:solidFill>
              </a:rPr>
              <a:t>Synecdoche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Set of wheels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Hired hands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89DEF7-84C6-48C8-903C-6BAABDBAA1C9}"/>
              </a:ext>
            </a:extLst>
          </p:cNvPr>
          <p:cNvSpPr/>
          <p:nvPr/>
        </p:nvSpPr>
        <p:spPr>
          <a:xfrm>
            <a:off x="4191000" y="1417638"/>
            <a:ext cx="4495800" cy="27733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rgbClr val="FFFF99"/>
                </a:solidFill>
              </a:rPr>
              <a:t>Implies…</a:t>
            </a:r>
          </a:p>
          <a:p>
            <a:pPr algn="ctr">
              <a:spcAft>
                <a:spcPts val="600"/>
              </a:spcAft>
            </a:pPr>
            <a:r>
              <a:rPr lang="en-US" sz="2800" dirty="0">
                <a:solidFill>
                  <a:srgbClr val="FFFF99"/>
                </a:solidFill>
              </a:rPr>
              <a:t>a.  </a:t>
            </a:r>
            <a:r>
              <a:rPr lang="en-US" sz="3200" dirty="0">
                <a:solidFill>
                  <a:schemeClr val="bg1"/>
                </a:solidFill>
              </a:rPr>
              <a:t>Weakness</a:t>
            </a:r>
          </a:p>
          <a:p>
            <a:pPr algn="ctr">
              <a:spcAft>
                <a:spcPts val="600"/>
              </a:spcAft>
            </a:pPr>
            <a:r>
              <a:rPr lang="en-US" sz="2800" dirty="0">
                <a:solidFill>
                  <a:srgbClr val="FFFF99"/>
                </a:solidFill>
              </a:rPr>
              <a:t>b. </a:t>
            </a:r>
            <a:r>
              <a:rPr lang="en-US" sz="3200" dirty="0">
                <a:solidFill>
                  <a:schemeClr val="bg1"/>
                </a:solidFill>
              </a:rPr>
              <a:t>Ignorance</a:t>
            </a:r>
          </a:p>
          <a:p>
            <a:pPr algn="ctr">
              <a:spcAft>
                <a:spcPts val="600"/>
              </a:spcAft>
            </a:pPr>
            <a:r>
              <a:rPr lang="en-US" sz="2800" dirty="0">
                <a:solidFill>
                  <a:srgbClr val="FFFF99"/>
                </a:solidFill>
              </a:rPr>
              <a:t>c. </a:t>
            </a:r>
            <a:r>
              <a:rPr lang="en-US" sz="3200" dirty="0">
                <a:solidFill>
                  <a:schemeClr val="bg1"/>
                </a:solidFill>
              </a:rPr>
              <a:t>Dependence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on God</a:t>
            </a:r>
          </a:p>
        </p:txBody>
      </p:sp>
    </p:spTree>
    <p:extLst>
      <p:ext uri="{BB962C8B-B14F-4D97-AF65-F5344CB8AC3E}">
        <p14:creationId xmlns:p14="http://schemas.microsoft.com/office/powerpoint/2010/main" val="37247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1F1FBF7-2DEA-46CB-8344-3246F28CBDC0}"/>
              </a:ext>
            </a:extLst>
          </p:cNvPr>
          <p:cNvSpPr/>
          <p:nvPr/>
        </p:nvSpPr>
        <p:spPr>
          <a:xfrm>
            <a:off x="1209964" y="533400"/>
            <a:ext cx="6738347" cy="685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. Flesh and Blood Cannot Reveal God’s Will, Mt.16:17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0155205-321F-443C-8323-CEC32E284232}"/>
              </a:ext>
            </a:extLst>
          </p:cNvPr>
          <p:cNvSpPr/>
          <p:nvPr/>
        </p:nvSpPr>
        <p:spPr>
          <a:xfrm>
            <a:off x="1209964" y="2237508"/>
            <a:ext cx="6738347" cy="105756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3200" dirty="0"/>
              <a:t>. </a:t>
            </a:r>
            <a:r>
              <a:rPr lang="en-US" sz="3200" dirty="0">
                <a:solidFill>
                  <a:srgbClr val="FFFFCC"/>
                </a:solidFill>
              </a:rPr>
              <a:t>We Do Not Wrestle Against Flesh and Blood, </a:t>
            </a:r>
            <a:r>
              <a:rPr lang="en-US" sz="3200" dirty="0">
                <a:solidFill>
                  <a:schemeClr val="bg1"/>
                </a:solidFill>
              </a:rPr>
              <a:t>Eph.6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B40271B-89FE-44F1-B457-030526B074F7}"/>
              </a:ext>
            </a:extLst>
          </p:cNvPr>
          <p:cNvSpPr/>
          <p:nvPr/>
        </p:nvSpPr>
        <p:spPr>
          <a:xfrm>
            <a:off x="1209964" y="1371600"/>
            <a:ext cx="6738347" cy="685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2400" dirty="0">
                <a:solidFill>
                  <a:schemeClr val="bg1"/>
                </a:solidFill>
              </a:rPr>
              <a:t>. Flesh and Blood Cannot Add To God’s Word, Gal.1:15-19</a:t>
            </a:r>
          </a:p>
        </p:txBody>
      </p:sp>
    </p:spTree>
    <p:extLst>
      <p:ext uri="{BB962C8B-B14F-4D97-AF65-F5344CB8AC3E}">
        <p14:creationId xmlns:p14="http://schemas.microsoft.com/office/powerpoint/2010/main" val="3375946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10-13: combat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638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10: </a:t>
            </a: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Person – be strong in Lord…  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1:18-20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11a: </a:t>
            </a: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Panoply – whole armor of God.  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6:23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11b: </a:t>
            </a: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Foe – not mere men; devil…wiles.  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4:14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12a: </a:t>
            </a: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Fight – OT: belt-wrestling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Greeks: favored sport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War: hand-to-hand combat.   Conflict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Gn.30:8, Rachel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Gn.32:24, Jacob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12b:</a:t>
            </a: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Not against flesh and blood</a:t>
            </a:r>
          </a:p>
        </p:txBody>
      </p:sp>
    </p:spTree>
    <p:extLst>
      <p:ext uri="{BB962C8B-B14F-4D97-AF65-F5344CB8AC3E}">
        <p14:creationId xmlns:p14="http://schemas.microsoft.com/office/powerpoint/2010/main" val="86840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10-13: combat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638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10: Person – be strong in Lord…   1:18-20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11a: Panoply – whole armor of God.   6:23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11b: Foe – not mere men; devil…wiles.   4:14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12a: Fight – OT: belt-wrestling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12b: Not flesh and blood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13a: </a:t>
            </a: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is always prepared. 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1:3 . . . 19-20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Sm.17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Sm.7   [2 Chr.21:4;   22:10]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13b: </a:t>
            </a:r>
            <a:r>
              <a:rPr lang="en-US" alt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able to withstand evil day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(5:16)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00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10-13: combat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638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10: Person – be strong in Lord…   1:18-20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11a: Panoply – whole armor of God.   6:23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11b: Foe – not mere men; devil…wiles.   4:14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12a: Fight – OT: belt-wrestling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12b: Not flesh and blood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13a: God is always prepared.   1:3 . . . 19-20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13b: </a:t>
            </a:r>
            <a:r>
              <a:rPr lang="en-US" alt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able to withstand evil day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(5:16)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Why do some fall?  “Flesh &amp; blood thinking”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Tim.4:10.    2 Chr.32:4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019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1F1FBF7-2DEA-46CB-8344-3246F28CBDC0}"/>
              </a:ext>
            </a:extLst>
          </p:cNvPr>
          <p:cNvSpPr/>
          <p:nvPr/>
        </p:nvSpPr>
        <p:spPr>
          <a:xfrm>
            <a:off x="1209964" y="524164"/>
            <a:ext cx="6738347" cy="685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. Flesh and Blood Cannot Reveal God’s Will, Mt.16:17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0155205-321F-443C-8323-CEC32E284232}"/>
              </a:ext>
            </a:extLst>
          </p:cNvPr>
          <p:cNvSpPr/>
          <p:nvPr/>
        </p:nvSpPr>
        <p:spPr>
          <a:xfrm>
            <a:off x="1209964" y="3114964"/>
            <a:ext cx="6738347" cy="105756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en-US" sz="3200" dirty="0"/>
              <a:t>. </a:t>
            </a:r>
            <a:r>
              <a:rPr lang="en-US" sz="3200" dirty="0">
                <a:solidFill>
                  <a:srgbClr val="FFFFCC"/>
                </a:solidFill>
              </a:rPr>
              <a:t>Jesus Became Flesh</a:t>
            </a:r>
            <a:br>
              <a:rPr lang="en-US" sz="3200" dirty="0">
                <a:solidFill>
                  <a:srgbClr val="FFFFCC"/>
                </a:solidFill>
              </a:rPr>
            </a:br>
            <a:r>
              <a:rPr lang="en-US" sz="3200" dirty="0">
                <a:solidFill>
                  <a:srgbClr val="FFFFCC"/>
                </a:solidFill>
              </a:rPr>
              <a:t>and Blood, </a:t>
            </a:r>
            <a:r>
              <a:rPr lang="en-US" sz="3200" dirty="0">
                <a:solidFill>
                  <a:schemeClr val="bg1"/>
                </a:solidFill>
              </a:rPr>
              <a:t>Hb.2:14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B40271B-89FE-44F1-B457-030526B074F7}"/>
              </a:ext>
            </a:extLst>
          </p:cNvPr>
          <p:cNvSpPr/>
          <p:nvPr/>
        </p:nvSpPr>
        <p:spPr>
          <a:xfrm>
            <a:off x="1209964" y="1371600"/>
            <a:ext cx="6738347" cy="685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2400" dirty="0">
                <a:solidFill>
                  <a:schemeClr val="bg1"/>
                </a:solidFill>
              </a:rPr>
              <a:t>. Flesh and Blood Cannot Add To God’s Word, Gal.1:15-19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6323C6D-F9C5-4BC2-A484-F6FAD13D60A7}"/>
              </a:ext>
            </a:extLst>
          </p:cNvPr>
          <p:cNvSpPr/>
          <p:nvPr/>
        </p:nvSpPr>
        <p:spPr>
          <a:xfrm>
            <a:off x="1209964" y="2237508"/>
            <a:ext cx="6738347" cy="685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2400" dirty="0">
                <a:solidFill>
                  <a:schemeClr val="bg1"/>
                </a:solidFill>
              </a:rPr>
              <a:t>. We Do Not Wrestle Against Flesh and Blood, Eph.6</a:t>
            </a:r>
          </a:p>
        </p:txBody>
      </p:sp>
    </p:spTree>
    <p:extLst>
      <p:ext uri="{BB962C8B-B14F-4D97-AF65-F5344CB8AC3E}">
        <p14:creationId xmlns:p14="http://schemas.microsoft.com/office/powerpoint/2010/main" val="1514419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Deity cannot die, 9…14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Jesus became man, Ph.2:5-11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Hb.2:14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flesh and blood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 got his way (Gn.3)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It destroyed </a:t>
            </a:r>
            <a:r>
              <a:rPr lang="en-US" altLang="en-US" sz="31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/ saved us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Hb.2:15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if </a:t>
            </a:r>
            <a:r>
              <a:rPr lang="en-US" altLang="en-US" sz="31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murders us, it fulfills our greatest hope [no fear – atonement]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Ancients viewed death with horror</a:t>
            </a:r>
          </a:p>
          <a:p>
            <a:pPr marL="1025525" lvl="2" indent="-287338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Tartarus </a:t>
            </a:r>
            <a:r>
              <a:rPr lang="en-US" altLang="en-US" sz="30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...</a:t>
            </a: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Sisyphus </a:t>
            </a:r>
            <a:r>
              <a:rPr lang="en-US" altLang="en-US" sz="30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...</a:t>
            </a: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Tantalus </a:t>
            </a:r>
            <a:r>
              <a:rPr lang="en-US" altLang="en-US" sz="30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</a:t>
            </a: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marL="1025525" lvl="2" indent="-287338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Joab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15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Deity cannot die, 8…14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6388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Hb.2:16-18, </a:t>
            </a: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High Priest – blood sacrifice for sins</a:t>
            </a: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(9:24-28) 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27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AA7A3E3-6B1F-49EB-8017-1D0CAF53128E}"/>
              </a:ext>
            </a:extLst>
          </p:cNvPr>
          <p:cNvSpPr/>
          <p:nvPr/>
        </p:nvSpPr>
        <p:spPr>
          <a:xfrm>
            <a:off x="572656" y="2133600"/>
            <a:ext cx="8001000" cy="1828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‘Had not the Death of death to Death by death his death-blow given, For ever </a:t>
            </a:r>
            <a:r>
              <a:rPr lang="en-US" sz="3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closèd</a:t>
            </a:r>
            <a:r>
              <a:rPr lang="en-US" sz="3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were the gate, the gate of life and heaven’</a:t>
            </a:r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F58861-9A60-4636-AAC1-8F2B815CA912}"/>
              </a:ext>
            </a:extLst>
          </p:cNvPr>
          <p:cNvSpPr/>
          <p:nvPr/>
        </p:nvSpPr>
        <p:spPr>
          <a:xfrm>
            <a:off x="579580" y="4191000"/>
            <a:ext cx="8001000" cy="1828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‘</a:t>
            </a:r>
            <a:r>
              <a:rPr lang="en-US" sz="3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paradox.  Jesus suffered and overcame death; the devil, wielding death in his hand, succumbed’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</a:t>
            </a:r>
            <a:r>
              <a:rPr lang="en-US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Bengel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60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11201</TotalTime>
  <Words>954</Words>
  <Application>Microsoft Office PowerPoint</Application>
  <PresentationFormat>On-screen Show (4:3)</PresentationFormat>
  <Paragraphs>130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Default Design</vt:lpstr>
      <vt:lpstr>PowerPoint Presentation</vt:lpstr>
      <vt:lpstr>“Flesh and blood”</vt:lpstr>
      <vt:lpstr>PowerPoint Presentation</vt:lpstr>
      <vt:lpstr>10-13: combat</vt:lpstr>
      <vt:lpstr>10-13: combat</vt:lpstr>
      <vt:lpstr>10-13: combat</vt:lpstr>
      <vt:lpstr>PowerPoint Presentation</vt:lpstr>
      <vt:lpstr>Deity cannot die, 9…14</vt:lpstr>
      <vt:lpstr>Deity cannot die, 8…14</vt:lpstr>
      <vt:lpstr>PowerPoint Presentation</vt:lpstr>
      <vt:lpstr>Paul shows that God can give us changed bodies (1 Co.15)</vt:lpstr>
      <vt:lpstr>1 Co.15</vt:lpstr>
      <vt:lpstr>1 Co.15</vt:lpstr>
      <vt:lpstr>1 Co.15</vt:lpstr>
      <vt:lpstr>Flesh and blood (50)</vt:lpstr>
      <vt:lpstr>Book title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1149</cp:revision>
  <dcterms:created xsi:type="dcterms:W3CDTF">2011-08-18T15:42:19Z</dcterms:created>
  <dcterms:modified xsi:type="dcterms:W3CDTF">2021-10-23T14:00:48Z</dcterms:modified>
</cp:coreProperties>
</file>