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7" r:id="rId1"/>
    <p:sldMasterId id="2147483739" r:id="rId2"/>
  </p:sldMasterIdLst>
  <p:notesMasterIdLst>
    <p:notesMasterId r:id="rId18"/>
  </p:notesMasterIdLst>
  <p:sldIdLst>
    <p:sldId id="305" r:id="rId3"/>
    <p:sldId id="373" r:id="rId4"/>
    <p:sldId id="523" r:id="rId5"/>
    <p:sldId id="450" r:id="rId6"/>
    <p:sldId id="456" r:id="rId7"/>
    <p:sldId id="455" r:id="rId8"/>
    <p:sldId id="451" r:id="rId9"/>
    <p:sldId id="525" r:id="rId10"/>
    <p:sldId id="457" r:id="rId11"/>
    <p:sldId id="527" r:id="rId12"/>
    <p:sldId id="526" r:id="rId13"/>
    <p:sldId id="528" r:id="rId14"/>
    <p:sldId id="529" r:id="rId15"/>
    <p:sldId id="530" r:id="rId16"/>
    <p:sldId id="531" r:id="rId17"/>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FF"/>
    <a:srgbClr val="CCECFF"/>
    <a:srgbClr val="CCFFCC"/>
    <a:srgbClr val="FFFFCC"/>
    <a:srgbClr val="FFFF99"/>
    <a:srgbClr val="800000"/>
    <a:srgbClr val="CC0066"/>
    <a:srgbClr val="777777"/>
    <a:srgbClr val="969696"/>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5" d="100"/>
          <a:sy n="75" d="100"/>
        </p:scale>
        <p:origin x="53" y="96"/>
      </p:cViewPr>
      <p:guideLst>
        <p:guide orient="horz" pos="2160"/>
        <p:guide pos="2880"/>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notesMaster" Target="notesMasters/notesMaster1.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1024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024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1024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518AFE3-24BA-4866-8630-B6BBB375FFED}" type="slidenum">
              <a:rPr lang="en-US"/>
              <a:pPr>
                <a:defRPr/>
              </a:pPr>
              <a:t>‹#›</a:t>
            </a:fld>
            <a:endParaRPr lang="en-US"/>
          </a:p>
        </p:txBody>
      </p:sp>
    </p:spTree>
    <p:extLst>
      <p:ext uri="{BB962C8B-B14F-4D97-AF65-F5344CB8AC3E}">
        <p14:creationId xmlns:p14="http://schemas.microsoft.com/office/powerpoint/2010/main" val="224382820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597122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098401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0171695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35378945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3216292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89088653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64171349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16813425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marL="0" marR="0" lvl="0" indent="0" algn="r" defTabSz="914400" rtl="0" eaLnBrk="1" fontAlgn="base" latinLnBrk="0" hangingPunct="1">
              <a:lnSpc>
                <a:spcPct val="100000"/>
              </a:lnSpc>
              <a:spcBef>
                <a:spcPct val="0"/>
              </a:spcBef>
              <a:spcAft>
                <a:spcPct val="0"/>
              </a:spcAft>
              <a:buClrTx/>
              <a:buSzTx/>
              <a:buFontTx/>
              <a:buNone/>
              <a:tabLst/>
              <a:defRPr/>
            </a:pPr>
            <a:fld id="{B3C5D134-76E8-4430-B990-5385720D373D}" type="slidenum">
              <a:rPr kumimoji="0" lang="en-US"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mn-cs"/>
              </a:rPr>
              <a:pPr marL="0" marR="0" lvl="0" indent="0" algn="r" defTabSz="914400" rtl="0" eaLnBrk="1" fontAlgn="base" latinLnBrk="0" hangingPunct="1">
                <a:lnSpc>
                  <a:spcPct val="100000"/>
                </a:lnSpc>
                <a:spcBef>
                  <a:spcPct val="0"/>
                </a:spcBef>
                <a:spcAft>
                  <a:spcPct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Arial" panose="020B0604020202020204" pitchFamily="34" charset="0"/>
              <a:ea typeface="+mn-ea"/>
              <a:cs typeface="+mn-cs"/>
            </a:endParaRPr>
          </a:p>
        </p:txBody>
      </p:sp>
    </p:spTree>
    <p:extLst>
      <p:ext uri="{BB962C8B-B14F-4D97-AF65-F5344CB8AC3E}">
        <p14:creationId xmlns:p14="http://schemas.microsoft.com/office/powerpoint/2010/main" val="243980477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83425098-F39A-43C7-9B48-42DEC590CE8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74278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EC174059-D456-4DCA-84CC-D90728ABDBC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584476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53798DFF-FBC4-41E5-94C6-F19339EF75EF}"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1528250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618CC59-2BB9-4D66-89EA-EC5F53207BBC}" type="slidenum">
              <a:rPr lang="en-US" altLang="en-US"/>
              <a:pPr/>
              <a:t>‹#›</a:t>
            </a:fld>
            <a:endParaRPr lang="en-US" altLang="en-US"/>
          </a:p>
        </p:txBody>
      </p:sp>
    </p:spTree>
    <p:extLst>
      <p:ext uri="{BB962C8B-B14F-4D97-AF65-F5344CB8AC3E}">
        <p14:creationId xmlns:p14="http://schemas.microsoft.com/office/powerpoint/2010/main" val="5901635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C900CDB0-671E-4BF2-9B05-F278A425E81F}" type="slidenum">
              <a:rPr lang="en-US" altLang="en-US"/>
              <a:pPr/>
              <a:t>‹#›</a:t>
            </a:fld>
            <a:endParaRPr lang="en-US" altLang="en-US"/>
          </a:p>
        </p:txBody>
      </p:sp>
    </p:spTree>
    <p:extLst>
      <p:ext uri="{BB962C8B-B14F-4D97-AF65-F5344CB8AC3E}">
        <p14:creationId xmlns:p14="http://schemas.microsoft.com/office/powerpoint/2010/main" val="214208167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254083BD-CC05-454A-B5F3-8330BAA7D372}" type="slidenum">
              <a:rPr lang="en-US" altLang="en-US"/>
              <a:pPr/>
              <a:t>‹#›</a:t>
            </a:fld>
            <a:endParaRPr lang="en-US" altLang="en-US"/>
          </a:p>
        </p:txBody>
      </p:sp>
    </p:spTree>
    <p:extLst>
      <p:ext uri="{BB962C8B-B14F-4D97-AF65-F5344CB8AC3E}">
        <p14:creationId xmlns:p14="http://schemas.microsoft.com/office/powerpoint/2010/main" val="13433483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ECCE5FA-4EEC-4547-8EDF-B41A7E5E2D46}" type="slidenum">
              <a:rPr lang="en-US" altLang="en-US"/>
              <a:pPr/>
              <a:t>‹#›</a:t>
            </a:fld>
            <a:endParaRPr lang="en-US" altLang="en-US"/>
          </a:p>
        </p:txBody>
      </p:sp>
    </p:spTree>
    <p:extLst>
      <p:ext uri="{BB962C8B-B14F-4D97-AF65-F5344CB8AC3E}">
        <p14:creationId xmlns:p14="http://schemas.microsoft.com/office/powerpoint/2010/main" val="349467983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D8784FB7-DB9A-46D2-B1A2-EB73675BA574}" type="slidenum">
              <a:rPr lang="en-US" altLang="en-US"/>
              <a:pPr/>
              <a:t>‹#›</a:t>
            </a:fld>
            <a:endParaRPr lang="en-US" altLang="en-US"/>
          </a:p>
        </p:txBody>
      </p:sp>
    </p:spTree>
    <p:extLst>
      <p:ext uri="{BB962C8B-B14F-4D97-AF65-F5344CB8AC3E}">
        <p14:creationId xmlns:p14="http://schemas.microsoft.com/office/powerpoint/2010/main" val="1940125441"/>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861718E9-636E-4686-8A5C-2BD8042C2342}" type="slidenum">
              <a:rPr lang="en-US" altLang="en-US"/>
              <a:pPr/>
              <a:t>‹#›</a:t>
            </a:fld>
            <a:endParaRPr lang="en-US" altLang="en-US"/>
          </a:p>
        </p:txBody>
      </p:sp>
    </p:spTree>
    <p:extLst>
      <p:ext uri="{BB962C8B-B14F-4D97-AF65-F5344CB8AC3E}">
        <p14:creationId xmlns:p14="http://schemas.microsoft.com/office/powerpoint/2010/main" val="120023931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56E69D4D-AEBA-443F-A46F-AF483A246E5A}" type="slidenum">
              <a:rPr lang="en-US" altLang="en-US"/>
              <a:pPr/>
              <a:t>‹#›</a:t>
            </a:fld>
            <a:endParaRPr lang="en-US" altLang="en-US"/>
          </a:p>
        </p:txBody>
      </p:sp>
    </p:spTree>
    <p:extLst>
      <p:ext uri="{BB962C8B-B14F-4D97-AF65-F5344CB8AC3E}">
        <p14:creationId xmlns:p14="http://schemas.microsoft.com/office/powerpoint/2010/main" val="116780385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690F0AC7-175D-42AC-BE4B-9BBD2289AF4C}" type="slidenum">
              <a:rPr lang="en-US" altLang="en-US"/>
              <a:pPr/>
              <a:t>‹#›</a:t>
            </a:fld>
            <a:endParaRPr lang="en-US" altLang="en-US"/>
          </a:p>
        </p:txBody>
      </p:sp>
    </p:spTree>
    <p:extLst>
      <p:ext uri="{BB962C8B-B14F-4D97-AF65-F5344CB8AC3E}">
        <p14:creationId xmlns:p14="http://schemas.microsoft.com/office/powerpoint/2010/main" val="10100056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38F2920E-C45B-44F1-A1D7-F6EFA0292B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71783003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5351F513-D9AC-4E72-A51A-42CDBCD9FFF8}" type="slidenum">
              <a:rPr lang="en-US" altLang="en-US"/>
              <a:pPr/>
              <a:t>‹#›</a:t>
            </a:fld>
            <a:endParaRPr lang="en-US" altLang="en-US"/>
          </a:p>
        </p:txBody>
      </p:sp>
    </p:spTree>
    <p:extLst>
      <p:ext uri="{BB962C8B-B14F-4D97-AF65-F5344CB8AC3E}">
        <p14:creationId xmlns:p14="http://schemas.microsoft.com/office/powerpoint/2010/main" val="25360304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15E277CA-B34E-4685-9764-05F1582DD563}" type="slidenum">
              <a:rPr lang="en-US" altLang="en-US"/>
              <a:pPr/>
              <a:t>‹#›</a:t>
            </a:fld>
            <a:endParaRPr lang="en-US" altLang="en-US"/>
          </a:p>
        </p:txBody>
      </p:sp>
    </p:spTree>
    <p:extLst>
      <p:ext uri="{BB962C8B-B14F-4D97-AF65-F5344CB8AC3E}">
        <p14:creationId xmlns:p14="http://schemas.microsoft.com/office/powerpoint/2010/main" val="199403462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EB7A44EF-35B6-4BA2-94E8-8A291C309A8F}" type="slidenum">
              <a:rPr lang="en-US" altLang="en-US"/>
              <a:pPr/>
              <a:t>‹#›</a:t>
            </a:fld>
            <a:endParaRPr lang="en-US" altLang="en-US"/>
          </a:p>
        </p:txBody>
      </p:sp>
    </p:spTree>
    <p:extLst>
      <p:ext uri="{BB962C8B-B14F-4D97-AF65-F5344CB8AC3E}">
        <p14:creationId xmlns:p14="http://schemas.microsoft.com/office/powerpoint/2010/main" val="3897606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sz="half" idx="10"/>
          </p:nvPr>
        </p:nvSpPr>
        <p:spPr/>
        <p:txBody>
          <a:bodyPr/>
          <a:lstStyle>
            <a:lvl1pPr>
              <a:defRPr/>
            </a:lvl1pPr>
          </a:lstStyle>
          <a:p>
            <a:endParaRPr lang="en-US" altLang="en-US">
              <a:solidFill>
                <a:srgbClr val="000000"/>
              </a:solidFill>
            </a:endParaRPr>
          </a:p>
        </p:txBody>
      </p:sp>
      <p:sp>
        <p:nvSpPr>
          <p:cNvPr id="5" name="Footer Placeholder 4"/>
          <p:cNvSpPr>
            <a:spLocks noGrp="1"/>
          </p:cNvSpPr>
          <p:nvPr>
            <p:ph type="ftr" sz="quarter" idx="11"/>
          </p:nvPr>
        </p:nvSpPr>
        <p:spPr/>
        <p:txBody>
          <a:bodyPr/>
          <a:lstStyle>
            <a:lvl1pPr>
              <a:defRPr/>
            </a:lvl1pPr>
          </a:lstStyle>
          <a:p>
            <a:endParaRPr lang="en-US" altLang="en-US">
              <a:solidFill>
                <a:srgbClr val="000000"/>
              </a:solidFill>
            </a:endParaRPr>
          </a:p>
        </p:txBody>
      </p:sp>
      <p:sp>
        <p:nvSpPr>
          <p:cNvPr id="6" name="Slide Number Placeholder 5"/>
          <p:cNvSpPr>
            <a:spLocks noGrp="1"/>
          </p:cNvSpPr>
          <p:nvPr>
            <p:ph type="sldNum" sz="quarter" idx="12"/>
          </p:nvPr>
        </p:nvSpPr>
        <p:spPr/>
        <p:txBody>
          <a:bodyPr/>
          <a:lstStyle>
            <a:lvl1pPr>
              <a:defRPr/>
            </a:lvl1pPr>
          </a:lstStyle>
          <a:p>
            <a:fld id="{C3BCF90E-72F8-4EE6-9176-1B877AD2135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2604632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386C780A-7F27-4499-A2F3-63D5BAA1D88D}"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9618329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solidFill>
                <a:srgbClr val="000000"/>
              </a:solidFill>
            </a:endParaRPr>
          </a:p>
        </p:txBody>
      </p:sp>
      <p:sp>
        <p:nvSpPr>
          <p:cNvPr id="8" name="Footer Placeholder 7"/>
          <p:cNvSpPr>
            <a:spLocks noGrp="1"/>
          </p:cNvSpPr>
          <p:nvPr>
            <p:ph type="ftr" sz="quarter" idx="11"/>
          </p:nvPr>
        </p:nvSpPr>
        <p:spPr/>
        <p:txBody>
          <a:bodyPr/>
          <a:lstStyle>
            <a:lvl1pPr>
              <a:defRPr/>
            </a:lvl1pPr>
          </a:lstStyle>
          <a:p>
            <a:endParaRPr lang="en-US" altLang="en-US">
              <a:solidFill>
                <a:srgbClr val="000000"/>
              </a:solidFill>
            </a:endParaRPr>
          </a:p>
        </p:txBody>
      </p:sp>
      <p:sp>
        <p:nvSpPr>
          <p:cNvPr id="9" name="Slide Number Placeholder 8"/>
          <p:cNvSpPr>
            <a:spLocks noGrp="1"/>
          </p:cNvSpPr>
          <p:nvPr>
            <p:ph type="sldNum" sz="quarter" idx="12"/>
          </p:nvPr>
        </p:nvSpPr>
        <p:spPr/>
        <p:txBody>
          <a:bodyPr/>
          <a:lstStyle>
            <a:lvl1pPr>
              <a:defRPr/>
            </a:lvl1pPr>
          </a:lstStyle>
          <a:p>
            <a:fld id="{1B0EC1AA-D6AA-49BF-B895-720E85178CC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5606841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solidFill>
                <a:srgbClr val="000000"/>
              </a:solidFill>
            </a:endParaRPr>
          </a:p>
        </p:txBody>
      </p:sp>
      <p:sp>
        <p:nvSpPr>
          <p:cNvPr id="4" name="Footer Placeholder 3"/>
          <p:cNvSpPr>
            <a:spLocks noGrp="1"/>
          </p:cNvSpPr>
          <p:nvPr>
            <p:ph type="ftr" sz="quarter" idx="11"/>
          </p:nvPr>
        </p:nvSpPr>
        <p:spPr/>
        <p:txBody>
          <a:bodyPr/>
          <a:lstStyle>
            <a:lvl1pPr>
              <a:defRPr/>
            </a:lvl1pPr>
          </a:lstStyle>
          <a:p>
            <a:endParaRPr lang="en-US" altLang="en-US">
              <a:solidFill>
                <a:srgbClr val="000000"/>
              </a:solidFill>
            </a:endParaRPr>
          </a:p>
        </p:txBody>
      </p:sp>
      <p:sp>
        <p:nvSpPr>
          <p:cNvPr id="5" name="Slide Number Placeholder 4"/>
          <p:cNvSpPr>
            <a:spLocks noGrp="1"/>
          </p:cNvSpPr>
          <p:nvPr>
            <p:ph type="sldNum" sz="quarter" idx="12"/>
          </p:nvPr>
        </p:nvSpPr>
        <p:spPr/>
        <p:txBody>
          <a:bodyPr/>
          <a:lstStyle>
            <a:lvl1pPr>
              <a:defRPr/>
            </a:lvl1pPr>
          </a:lstStyle>
          <a:p>
            <a:fld id="{6886226A-F5F0-427E-BD04-8ABE607AD610}"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7371977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solidFill>
                <a:srgbClr val="000000"/>
              </a:solidFill>
            </a:endParaRPr>
          </a:p>
        </p:txBody>
      </p:sp>
      <p:sp>
        <p:nvSpPr>
          <p:cNvPr id="3" name="Footer Placeholder 2"/>
          <p:cNvSpPr>
            <a:spLocks noGrp="1"/>
          </p:cNvSpPr>
          <p:nvPr>
            <p:ph type="ftr" sz="quarter" idx="11"/>
          </p:nvPr>
        </p:nvSpPr>
        <p:spPr/>
        <p:txBody>
          <a:bodyPr/>
          <a:lstStyle>
            <a:lvl1pPr>
              <a:defRPr/>
            </a:lvl1pPr>
          </a:lstStyle>
          <a:p>
            <a:endParaRPr lang="en-US" altLang="en-US">
              <a:solidFill>
                <a:srgbClr val="000000"/>
              </a:solidFill>
            </a:endParaRPr>
          </a:p>
        </p:txBody>
      </p:sp>
      <p:sp>
        <p:nvSpPr>
          <p:cNvPr id="4" name="Slide Number Placeholder 3"/>
          <p:cNvSpPr>
            <a:spLocks noGrp="1"/>
          </p:cNvSpPr>
          <p:nvPr>
            <p:ph type="sldNum" sz="quarter" idx="12"/>
          </p:nvPr>
        </p:nvSpPr>
        <p:spPr/>
        <p:txBody>
          <a:bodyPr/>
          <a:lstStyle>
            <a:lvl1pPr>
              <a:defRPr/>
            </a:lvl1pPr>
          </a:lstStyle>
          <a:p>
            <a:fld id="{3D964D03-541A-4B7A-B39F-816AF96116D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40291366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5B6AE82A-DF2F-47AD-930E-041545FFBCF5}"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290709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lvl1pPr>
              <a:defRPr/>
            </a:lvl1pPr>
          </a:lstStyle>
          <a:p>
            <a:endParaRPr lang="en-US" altLang="en-US">
              <a:solidFill>
                <a:srgbClr val="000000"/>
              </a:solidFill>
            </a:endParaRPr>
          </a:p>
        </p:txBody>
      </p:sp>
      <p:sp>
        <p:nvSpPr>
          <p:cNvPr id="6" name="Footer Placeholder 5"/>
          <p:cNvSpPr>
            <a:spLocks noGrp="1"/>
          </p:cNvSpPr>
          <p:nvPr>
            <p:ph type="ftr" sz="quarter" idx="11"/>
          </p:nvPr>
        </p:nvSpPr>
        <p:spPr/>
        <p:txBody>
          <a:bodyPr/>
          <a:lstStyle>
            <a:lvl1pPr>
              <a:defRPr/>
            </a:lvl1pPr>
          </a:lstStyle>
          <a:p>
            <a:endParaRPr lang="en-US" altLang="en-US">
              <a:solidFill>
                <a:srgbClr val="000000"/>
              </a:solidFill>
            </a:endParaRPr>
          </a:p>
        </p:txBody>
      </p:sp>
      <p:sp>
        <p:nvSpPr>
          <p:cNvPr id="7" name="Slide Number Placeholder 6"/>
          <p:cNvSpPr>
            <a:spLocks noGrp="1"/>
          </p:cNvSpPr>
          <p:nvPr>
            <p:ph type="sldNum" sz="quarter" idx="12"/>
          </p:nvPr>
        </p:nvSpPr>
        <p:spPr/>
        <p:txBody>
          <a:bodyPr/>
          <a:lstStyle>
            <a:lvl1pPr>
              <a:defRPr/>
            </a:lvl1pPr>
          </a:lstStyle>
          <a:p>
            <a:fld id="{282A33E0-D01C-4FC7-8540-A4BD09E45746}" type="slidenum">
              <a:rPr lang="en-US" altLang="en-US">
                <a:solidFill>
                  <a:srgbClr val="000000"/>
                </a:solidFill>
              </a:rPr>
              <a:pPr/>
              <a:t>‹#›</a:t>
            </a:fld>
            <a:endParaRPr lang="en-US" altLang="en-US">
              <a:solidFill>
                <a:srgbClr val="000000"/>
              </a:solidFill>
            </a:endParaRPr>
          </a:p>
        </p:txBody>
      </p:sp>
    </p:spTree>
    <p:extLst>
      <p:ext uri="{BB962C8B-B14F-4D97-AF65-F5344CB8AC3E}">
        <p14:creationId xmlns:p14="http://schemas.microsoft.com/office/powerpoint/2010/main" val="14193925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rgbClr val="D1C39F"/>
            </a:gs>
            <a:gs pos="35001">
              <a:srgbClr val="F0EBD5"/>
            </a:gs>
            <a:gs pos="100000">
              <a:srgbClr val="FFEFD1"/>
            </a:gs>
          </a:gsLst>
          <a:lin ang="2700000" scaled="1"/>
        </a:gra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pPr eaLnBrk="1" hangingPunct="1"/>
            <a:endParaRPr lang="en-US" alt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pPr eaLnBrk="1" hangingPunct="1"/>
            <a:endParaRPr lang="en-US" alt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pPr eaLnBrk="1" hangingPunct="1"/>
            <a:fld id="{1A990441-334E-4E7F-B844-9325D3A65DF3}" type="slidenum">
              <a:rPr lang="en-US" altLang="en-US">
                <a:solidFill>
                  <a:srgbClr val="000000"/>
                </a:solidFill>
              </a:rPr>
              <a:pPr eaLnBrk="1" hangingPunct="1"/>
              <a:t>‹#›</a:t>
            </a:fld>
            <a:endParaRPr lang="en-US" altLang="en-US">
              <a:solidFill>
                <a:srgbClr val="000000"/>
              </a:solidFill>
            </a:endParaRPr>
          </a:p>
        </p:txBody>
      </p:sp>
    </p:spTree>
    <p:extLst>
      <p:ext uri="{BB962C8B-B14F-4D97-AF65-F5344CB8AC3E}">
        <p14:creationId xmlns:p14="http://schemas.microsoft.com/office/powerpoint/2010/main" val="47532370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F9C68EBA-A7B9-429F-ABFC-7908F04228D3}" type="slidenum">
              <a:rPr lang="en-US" altLang="en-US"/>
              <a:pPr/>
              <a:t>‹#›</a:t>
            </a:fld>
            <a:endParaRPr lang="en-US" altLang="en-US"/>
          </a:p>
        </p:txBody>
      </p:sp>
    </p:spTree>
    <p:extLst>
      <p:ext uri="{BB962C8B-B14F-4D97-AF65-F5344CB8AC3E}">
        <p14:creationId xmlns:p14="http://schemas.microsoft.com/office/powerpoint/2010/main" val="3801099534"/>
      </p:ext>
    </p:extLst>
  </p:cSld>
  <p:clrMap bg1="lt1" tx1="dk1" bg2="lt2" tx2="dk2" accent1="accent1" accent2="accent2" accent3="accent3" accent4="accent4" accent5="accent5" accent6="accent6" hlink="hlink" folHlink="folHlink"/>
  <p:sldLayoutIdLst>
    <p:sldLayoutId id="2147483740" r:id="rId1"/>
    <p:sldLayoutId id="2147483741" r:id="rId2"/>
    <p:sldLayoutId id="2147483742" r:id="rId3"/>
    <p:sldLayoutId id="2147483743" r:id="rId4"/>
    <p:sldLayoutId id="2147483744" r:id="rId5"/>
    <p:sldLayoutId id="2147483745" r:id="rId6"/>
    <p:sldLayoutId id="2147483746" r:id="rId7"/>
    <p:sldLayoutId id="2147483747" r:id="rId8"/>
    <p:sldLayoutId id="2147483748" r:id="rId9"/>
    <p:sldLayoutId id="2147483749" r:id="rId10"/>
    <p:sldLayoutId id="2147483750" r:id="rId11"/>
  </p:sldLayoutIdLs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27">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27">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27">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027">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7" grpId="0" uiExpand="1" build="p">
        <p:tmplLst>
          <p:tmpl lvl="1">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2">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3">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4">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 lvl="5">
            <p:tnLst>
              <p:par>
                <p:cTn presetID="1" presetClass="entr" presetSubtype="0" fill="hold" nodeType="clickEffect">
                  <p:stCondLst>
                    <p:cond delay="0"/>
                  </p:stCondLst>
                  <p:childTnLst>
                    <p:set>
                      <p:cBhvr>
                        <p:cTn dur="1" fill="hold">
                          <p:stCondLst>
                            <p:cond delay="0"/>
                          </p:stCondLst>
                        </p:cTn>
                        <p:tgtEl>
                          <p:spTgt spid="1027"/>
                        </p:tgtEl>
                        <p:attrNameLst>
                          <p:attrName>style.visibility</p:attrName>
                        </p:attrNameLst>
                      </p:cBhvr>
                      <p:to>
                        <p:strVal val="visible"/>
                      </p:to>
                    </p:set>
                  </p:childTnLst>
                </p:cTn>
              </p:par>
            </p:tnLst>
          </p:tmpl>
        </p:tmplLst>
      </p:bldP>
    </p:bldLst>
  </p:timing>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bg>
      <p:bgPr>
        <a:solidFill>
          <a:schemeClr val="accent2">
            <a:lumMod val="50000"/>
          </a:schemeClr>
        </a:solidFill>
        <a:effectLst/>
      </p:bgPr>
    </p:bg>
    <p:spTree>
      <p:nvGrpSpPr>
        <p:cNvPr id="1" name=""/>
        <p:cNvGrpSpPr/>
        <p:nvPr/>
      </p:nvGrpSpPr>
      <p:grpSpPr>
        <a:xfrm>
          <a:off x="0" y="0"/>
          <a:ext cx="0" cy="0"/>
          <a:chOff x="0" y="0"/>
          <a:chExt cx="0" cy="0"/>
        </a:xfrm>
      </p:grpSpPr>
      <p:sp>
        <p:nvSpPr>
          <p:cNvPr id="7" name="Rectangle 6"/>
          <p:cNvSpPr/>
          <p:nvPr/>
        </p:nvSpPr>
        <p:spPr>
          <a:xfrm>
            <a:off x="2286000" y="1219200"/>
            <a:ext cx="4572000" cy="4419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
        <p:nvSpPr>
          <p:cNvPr id="2" name="Rectangle 1"/>
          <p:cNvSpPr/>
          <p:nvPr/>
        </p:nvSpPr>
        <p:spPr>
          <a:xfrm>
            <a:off x="2438400" y="2379408"/>
            <a:ext cx="4419600" cy="21336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endParaRPr kumimoji="0" lang="en-US" sz="4400" b="0" i="0" u="none" strike="noStrike" kern="1200" cap="none" spc="0" normalizeH="0" baseline="0" noProof="0" dirty="0">
              <a:ln>
                <a:noFill/>
              </a:ln>
              <a:solidFill>
                <a:srgbClr val="000000"/>
              </a:solidFill>
              <a:effectLst/>
              <a:uLnTx/>
              <a:uFillTx/>
              <a:latin typeface="Arial"/>
              <a:ea typeface="+mn-ea"/>
              <a:cs typeface="+mn-cs"/>
            </a:endParaRPr>
          </a:p>
        </p:txBody>
      </p:sp>
      <p:sp>
        <p:nvSpPr>
          <p:cNvPr id="3" name="Rectangle: Rounded Corners 2">
            <a:extLst>
              <a:ext uri="{FF2B5EF4-FFF2-40B4-BE49-F238E27FC236}">
                <a16:creationId xmlns:a16="http://schemas.microsoft.com/office/drawing/2014/main" id="{1BBC1824-2D85-4E16-8CEF-63034EC2D16E}"/>
              </a:ext>
            </a:extLst>
          </p:cNvPr>
          <p:cNvSpPr/>
          <p:nvPr/>
        </p:nvSpPr>
        <p:spPr>
          <a:xfrm>
            <a:off x="1335586" y="1600200"/>
            <a:ext cx="6477000" cy="1295400"/>
          </a:xfrm>
          <a:prstGeom prst="roundRect">
            <a:avLst/>
          </a:prstGeom>
          <a:solidFill>
            <a:schemeClr val="tx1"/>
          </a:solidFill>
          <a:ln w="3175">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US" sz="3800" b="0" i="0" u="none" strike="noStrike" kern="1200" cap="none" spc="0" normalizeH="0" baseline="0" noProof="0" dirty="0">
                <a:ln>
                  <a:noFill/>
                </a:ln>
                <a:solidFill>
                  <a:srgbClr val="CCFFFF"/>
                </a:solidFill>
                <a:effectLst/>
                <a:uLnTx/>
                <a:uFillTx/>
                <a:latin typeface="Arial"/>
                <a:ea typeface="+mn-ea"/>
                <a:cs typeface="+mn-cs"/>
              </a:rPr>
              <a:t>America’s National Crisis</a:t>
            </a:r>
          </a:p>
        </p:txBody>
      </p:sp>
    </p:spTree>
    <p:extLst>
      <p:ext uri="{BB962C8B-B14F-4D97-AF65-F5344CB8AC3E}">
        <p14:creationId xmlns:p14="http://schemas.microsoft.com/office/powerpoint/2010/main" val="26594084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9650" y="5334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God Controls Nations and Punishes Their Sins</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3315092"/>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What Can Christians Do?</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787A892E-539A-406D-A36E-FF81338E767A}"/>
              </a:ext>
            </a:extLst>
          </p:cNvPr>
          <p:cNvSpPr/>
          <p:nvPr/>
        </p:nvSpPr>
        <p:spPr bwMode="auto">
          <a:xfrm>
            <a:off x="1018881" y="12192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U.S. Continues to Sink Deeper in Sin</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5" name="Rounded Rectangle 3">
            <a:extLst>
              <a:ext uri="{FF2B5EF4-FFF2-40B4-BE49-F238E27FC236}">
                <a16:creationId xmlns:a16="http://schemas.microsoft.com/office/drawing/2014/main" id="{1EDAB1E5-8DAA-7ACD-C7A4-75B526275A2C}"/>
              </a:ext>
            </a:extLst>
          </p:cNvPr>
          <p:cNvSpPr/>
          <p:nvPr/>
        </p:nvSpPr>
        <p:spPr bwMode="auto">
          <a:xfrm>
            <a:off x="1010238" y="1914427"/>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2400" kern="0" dirty="0">
                <a:solidFill>
                  <a:schemeClr val="bg1"/>
                </a:solidFill>
                <a:latin typeface="+mn-lt"/>
                <a:ea typeface="Verdana" panose="020B0604030504040204" pitchFamily="34" charset="0"/>
                <a:cs typeface="Verdana" panose="020B0604030504040204" pitchFamily="34" charset="0"/>
              </a:rPr>
              <a:t>When Will God Judge America?</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6" name="Rounded Rectangle 3">
            <a:extLst>
              <a:ext uri="{FF2B5EF4-FFF2-40B4-BE49-F238E27FC236}">
                <a16:creationId xmlns:a16="http://schemas.microsoft.com/office/drawing/2014/main" id="{214C65C7-53AF-1613-C3A3-0D97BDF73320}"/>
              </a:ext>
            </a:extLst>
          </p:cNvPr>
          <p:cNvSpPr/>
          <p:nvPr/>
        </p:nvSpPr>
        <p:spPr bwMode="auto">
          <a:xfrm>
            <a:off x="1018881" y="2619865"/>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How Wil</a:t>
            </a:r>
            <a:r>
              <a:rPr lang="en-US" sz="2400" kern="0" dirty="0">
                <a:solidFill>
                  <a:schemeClr val="bg1"/>
                </a:solidFill>
                <a:latin typeface="+mn-lt"/>
                <a:ea typeface="Verdana" panose="020B0604030504040204" pitchFamily="34" charset="0"/>
                <a:cs typeface="Verdana" panose="020B0604030504040204" pitchFamily="34" charset="0"/>
              </a:rPr>
              <a:t>l God Judge America?</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47912911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2400" dirty="0">
                <a:solidFill>
                  <a:schemeClr val="bg1"/>
                </a:solidFill>
              </a:rPr>
              <a:t>1.</a:t>
            </a:r>
            <a:r>
              <a:rPr lang="en-US" altLang="en-US" sz="3500" dirty="0">
                <a:solidFill>
                  <a:srgbClr val="FFFF00"/>
                </a:solidFill>
              </a:rPr>
              <a:t> </a:t>
            </a:r>
            <a:r>
              <a:rPr lang="en-US" altLang="en-US" sz="3500" dirty="0">
                <a:solidFill>
                  <a:srgbClr val="CCECFF"/>
                </a:solidFill>
              </a:rPr>
              <a:t>Pray</a:t>
            </a:r>
            <a:r>
              <a:rPr lang="en-US" altLang="en-US" sz="3500" dirty="0">
                <a:solidFill>
                  <a:srgbClr val="FFFF00"/>
                </a:solidFill>
              </a:rPr>
              <a:t>  </a:t>
            </a:r>
            <a:endParaRPr lang="en-US" altLang="en-US" sz="3600" dirty="0">
              <a:solidFill>
                <a:srgbClr val="CCFFFF"/>
              </a:solidFill>
            </a:endParaRPr>
          </a:p>
        </p:txBody>
      </p:sp>
      <p:sp>
        <p:nvSpPr>
          <p:cNvPr id="3075" name="Rectangle 3"/>
          <p:cNvSpPr>
            <a:spLocks noGrp="1" noChangeArrowheads="1"/>
          </p:cNvSpPr>
          <p:nvPr>
            <p:ph type="body" idx="1"/>
          </p:nvPr>
        </p:nvSpPr>
        <p:spPr>
          <a:xfrm>
            <a:off x="409281" y="685800"/>
            <a:ext cx="8334865" cy="5638800"/>
          </a:xfrm>
        </p:spPr>
        <p:txBody>
          <a:bodyPr/>
          <a:lstStyle/>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1 Tim.2:1-2</a:t>
            </a:r>
          </a:p>
          <a:p>
            <a:pPr lvl="1">
              <a:spcBef>
                <a:spcPts val="600"/>
              </a:spcBef>
              <a:spcAft>
                <a:spcPts val="600"/>
              </a:spcAft>
              <a:buFont typeface="Arial" panose="020B0604020202020204" pitchFamily="34" charset="0"/>
              <a:buChar char="•"/>
            </a:pPr>
            <a:r>
              <a:rPr lang="en-US" altLang="en-US" sz="3200" dirty="0">
                <a:solidFill>
                  <a:srgbClr val="CCFFFF"/>
                </a:solidFill>
                <a:ea typeface="Verdana" panose="020B0604030504040204" pitchFamily="34" charset="0"/>
                <a:cs typeface="Times New Roman" panose="02020603050405020304" pitchFamily="18" charset="0"/>
              </a:rPr>
              <a:t>If not for Christians, this destruction may have already come</a:t>
            </a:r>
          </a:p>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Gn.18:22-33, intercession</a:t>
            </a:r>
            <a:endParaRPr lang="en-US" altLang="en-US" sz="3100" dirty="0">
              <a:solidFill>
                <a:schemeClr val="bg1"/>
              </a:solidFill>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0062115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2400" dirty="0">
                <a:solidFill>
                  <a:schemeClr val="bg1"/>
                </a:solidFill>
              </a:rPr>
              <a:t>2.</a:t>
            </a:r>
            <a:r>
              <a:rPr lang="en-US" altLang="en-US" sz="3500" dirty="0">
                <a:solidFill>
                  <a:srgbClr val="FFFF00"/>
                </a:solidFill>
              </a:rPr>
              <a:t> </a:t>
            </a:r>
            <a:r>
              <a:rPr lang="en-US" altLang="en-US" sz="3500" dirty="0">
                <a:solidFill>
                  <a:srgbClr val="CCECFF"/>
                </a:solidFill>
              </a:rPr>
              <a:t>Live the gospel</a:t>
            </a:r>
            <a:r>
              <a:rPr lang="en-US" altLang="en-US" sz="3500" dirty="0">
                <a:solidFill>
                  <a:srgbClr val="FFFF00"/>
                </a:solidFill>
              </a:rPr>
              <a:t> </a:t>
            </a:r>
            <a:endParaRPr lang="en-US" altLang="en-US" sz="3600" dirty="0">
              <a:solidFill>
                <a:srgbClr val="CCFFFF"/>
              </a:solidFill>
            </a:endParaRPr>
          </a:p>
        </p:txBody>
      </p:sp>
      <p:sp>
        <p:nvSpPr>
          <p:cNvPr id="3075" name="Rectangle 3"/>
          <p:cNvSpPr>
            <a:spLocks noGrp="1" noChangeArrowheads="1"/>
          </p:cNvSpPr>
          <p:nvPr>
            <p:ph type="body" idx="1"/>
          </p:nvPr>
        </p:nvSpPr>
        <p:spPr>
          <a:xfrm>
            <a:off x="409281" y="685800"/>
            <a:ext cx="8334865" cy="5638800"/>
          </a:xfrm>
        </p:spPr>
        <p:txBody>
          <a:bodyPr/>
          <a:lstStyle/>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1 Tim.2:2</a:t>
            </a:r>
          </a:p>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Gn.18:32</a:t>
            </a:r>
          </a:p>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Primary concern: spread gospel</a:t>
            </a:r>
          </a:p>
        </p:txBody>
      </p:sp>
    </p:spTree>
    <p:extLst>
      <p:ext uri="{BB962C8B-B14F-4D97-AF65-F5344CB8AC3E}">
        <p14:creationId xmlns:p14="http://schemas.microsoft.com/office/powerpoint/2010/main" val="38847485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2400" dirty="0">
                <a:solidFill>
                  <a:schemeClr val="bg1"/>
                </a:solidFill>
              </a:rPr>
              <a:t>3.</a:t>
            </a:r>
            <a:r>
              <a:rPr lang="en-US" altLang="en-US" sz="3500" dirty="0">
                <a:solidFill>
                  <a:srgbClr val="FFFF00"/>
                </a:solidFill>
              </a:rPr>
              <a:t> </a:t>
            </a:r>
            <a:r>
              <a:rPr lang="en-US" altLang="en-US" sz="3500" dirty="0">
                <a:solidFill>
                  <a:srgbClr val="CCECFF"/>
                </a:solidFill>
              </a:rPr>
              <a:t>Prepare to leave</a:t>
            </a:r>
            <a:r>
              <a:rPr lang="en-US" altLang="en-US" sz="3500" dirty="0">
                <a:solidFill>
                  <a:srgbClr val="FFFF00"/>
                </a:solidFill>
              </a:rPr>
              <a:t> </a:t>
            </a:r>
            <a:endParaRPr lang="en-US" altLang="en-US" sz="3600" dirty="0">
              <a:solidFill>
                <a:srgbClr val="CCFFFF"/>
              </a:solidFill>
            </a:endParaRPr>
          </a:p>
        </p:txBody>
      </p:sp>
      <p:sp>
        <p:nvSpPr>
          <p:cNvPr id="3075" name="Rectangle 3"/>
          <p:cNvSpPr>
            <a:spLocks noGrp="1" noChangeArrowheads="1"/>
          </p:cNvSpPr>
          <p:nvPr>
            <p:ph type="body" idx="1"/>
          </p:nvPr>
        </p:nvSpPr>
        <p:spPr>
          <a:xfrm>
            <a:off x="409281" y="762000"/>
            <a:ext cx="8334865" cy="5638800"/>
          </a:xfrm>
        </p:spPr>
        <p:txBody>
          <a:bodyPr/>
          <a:lstStyle/>
          <a:p>
            <a:pPr>
              <a:spcBef>
                <a:spcPts val="600"/>
              </a:spcBef>
              <a:spcAft>
                <a:spcPts val="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1 Co.7:26…29-31</a:t>
            </a:r>
          </a:p>
          <a:p>
            <a:pPr lvl="1">
              <a:spcBef>
                <a:spcPts val="600"/>
              </a:spcBef>
              <a:spcAft>
                <a:spcPts val="600"/>
              </a:spcAft>
              <a:buFont typeface="Arial" panose="020B0604020202020204" pitchFamily="34" charset="0"/>
              <a:buChar char="•"/>
            </a:pPr>
            <a:r>
              <a:rPr lang="en-US" altLang="en-US" sz="3200" dirty="0">
                <a:solidFill>
                  <a:srgbClr val="CCFFCC"/>
                </a:solidFill>
                <a:ea typeface="Verdana" panose="020B0604030504040204" pitchFamily="34" charset="0"/>
                <a:cs typeface="Times New Roman" panose="02020603050405020304" pitchFamily="18" charset="0"/>
              </a:rPr>
              <a:t>We don’t know ‘if’ or ‘when’ of judgment</a:t>
            </a:r>
          </a:p>
          <a:p>
            <a:pPr lvl="1">
              <a:spcBef>
                <a:spcPts val="600"/>
              </a:spcBef>
              <a:spcAft>
                <a:spcPts val="600"/>
              </a:spcAft>
              <a:buFont typeface="Arial" panose="020B0604020202020204" pitchFamily="34" charset="0"/>
              <a:buChar char="•"/>
            </a:pPr>
            <a:r>
              <a:rPr lang="en-US" altLang="en-US" sz="3200" dirty="0">
                <a:solidFill>
                  <a:srgbClr val="CCFFCC"/>
                </a:solidFill>
                <a:ea typeface="Verdana" panose="020B0604030504040204" pitchFamily="34" charset="0"/>
                <a:cs typeface="Times New Roman" panose="02020603050405020304" pitchFamily="18" charset="0"/>
              </a:rPr>
              <a:t>God’s judgment is certain.   </a:t>
            </a:r>
            <a:r>
              <a:rPr lang="en-US" altLang="en-US" sz="3200" dirty="0">
                <a:solidFill>
                  <a:schemeClr val="bg1"/>
                </a:solidFill>
                <a:ea typeface="Verdana" panose="020B0604030504040204" pitchFamily="34" charset="0"/>
                <a:cs typeface="Times New Roman" panose="02020603050405020304" pitchFamily="18" charset="0"/>
              </a:rPr>
              <a:t>Jn.5:28-29</a:t>
            </a:r>
          </a:p>
          <a:p>
            <a:pPr lvl="1">
              <a:spcBef>
                <a:spcPts val="600"/>
              </a:spcBef>
              <a:spcAft>
                <a:spcPts val="600"/>
              </a:spcAft>
              <a:buFont typeface="Arial" panose="020B0604020202020204" pitchFamily="34" charset="0"/>
              <a:buChar char="•"/>
            </a:pPr>
            <a:r>
              <a:rPr lang="en-US" altLang="en-US" sz="3200" dirty="0">
                <a:solidFill>
                  <a:schemeClr val="bg1"/>
                </a:solidFill>
                <a:ea typeface="Verdana" panose="020B0604030504040204" pitchFamily="34" charset="0"/>
                <a:cs typeface="Times New Roman" panose="02020603050405020304" pitchFamily="18" charset="0"/>
              </a:rPr>
              <a:t>Hb.9:27 – we will die…   Are we ready?</a:t>
            </a:r>
          </a:p>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God warns so that we may prepare.  </a:t>
            </a:r>
            <a:br>
              <a:rPr lang="en-US" altLang="en-US" dirty="0">
                <a:solidFill>
                  <a:schemeClr val="bg1"/>
                </a:solidFill>
                <a:ea typeface="Verdana" panose="020B0604030504040204" pitchFamily="34" charset="0"/>
                <a:cs typeface="Times New Roman" panose="02020603050405020304" pitchFamily="18" charset="0"/>
              </a:rPr>
            </a:br>
            <a:r>
              <a:rPr lang="en-US" altLang="en-US" dirty="0">
                <a:solidFill>
                  <a:schemeClr val="bg1"/>
                </a:solidFill>
                <a:ea typeface="Verdana" panose="020B0604030504040204" pitchFamily="34" charset="0"/>
                <a:cs typeface="Times New Roman" panose="02020603050405020304" pitchFamily="18" charset="0"/>
              </a:rPr>
              <a:t>2 Pt.3:9</a:t>
            </a:r>
          </a:p>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World is passing away, 1 Jn.2:17</a:t>
            </a:r>
          </a:p>
        </p:txBody>
      </p:sp>
    </p:spTree>
    <p:extLst>
      <p:ext uri="{BB962C8B-B14F-4D97-AF65-F5344CB8AC3E}">
        <p14:creationId xmlns:p14="http://schemas.microsoft.com/office/powerpoint/2010/main" val="4070359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2400" dirty="0">
                <a:solidFill>
                  <a:schemeClr val="bg1"/>
                </a:solidFill>
              </a:rPr>
              <a:t>4.</a:t>
            </a:r>
            <a:r>
              <a:rPr lang="en-US" altLang="en-US" sz="3500" dirty="0">
                <a:solidFill>
                  <a:srgbClr val="FFFF00"/>
                </a:solidFill>
              </a:rPr>
              <a:t> </a:t>
            </a:r>
            <a:r>
              <a:rPr lang="en-US" altLang="en-US" sz="3500" dirty="0">
                <a:solidFill>
                  <a:srgbClr val="CCECFF"/>
                </a:solidFill>
              </a:rPr>
              <a:t>Trust God</a:t>
            </a:r>
            <a:endParaRPr lang="en-US" altLang="en-US" sz="3600" dirty="0">
              <a:solidFill>
                <a:srgbClr val="CCFFFF"/>
              </a:solidFill>
            </a:endParaRPr>
          </a:p>
        </p:txBody>
      </p:sp>
      <p:sp>
        <p:nvSpPr>
          <p:cNvPr id="3075" name="Rectangle 3"/>
          <p:cNvSpPr>
            <a:spLocks noGrp="1" noChangeArrowheads="1"/>
          </p:cNvSpPr>
          <p:nvPr>
            <p:ph type="body" idx="1"/>
          </p:nvPr>
        </p:nvSpPr>
        <p:spPr>
          <a:xfrm>
            <a:off x="409281" y="685800"/>
            <a:ext cx="8334865" cy="5638800"/>
          </a:xfrm>
        </p:spPr>
        <p:txBody>
          <a:bodyPr/>
          <a:lstStyle/>
          <a:p>
            <a:pPr>
              <a:spcBef>
                <a:spcPts val="600"/>
              </a:spcBef>
              <a:spcAft>
                <a:spcPts val="600"/>
              </a:spcAft>
              <a:buFont typeface="Arial" panose="020B0604020202020204" pitchFamily="34" charset="0"/>
              <a:buChar char="•"/>
            </a:pPr>
            <a:r>
              <a:rPr lang="en-US" altLang="en-US" dirty="0">
                <a:solidFill>
                  <a:schemeClr val="bg1"/>
                </a:solidFill>
                <a:ea typeface="Verdana" panose="020B0604030504040204" pitchFamily="34" charset="0"/>
                <a:cs typeface="Times New Roman" panose="02020603050405020304" pitchFamily="18" charset="0"/>
              </a:rPr>
              <a:t>Hab.3:17, </a:t>
            </a:r>
            <a:r>
              <a:rPr lang="en-US" altLang="en-US" dirty="0">
                <a:solidFill>
                  <a:srgbClr val="FFC000"/>
                </a:solidFill>
                <a:ea typeface="Verdana" panose="020B0604030504040204" pitchFamily="34" charset="0"/>
                <a:cs typeface="Times New Roman" panose="02020603050405020304" pitchFamily="18" charset="0"/>
              </a:rPr>
              <a:t>desolation</a:t>
            </a:r>
          </a:p>
          <a:p>
            <a:pPr lvl="1">
              <a:spcBef>
                <a:spcPts val="600"/>
              </a:spcBef>
              <a:spcAft>
                <a:spcPts val="600"/>
              </a:spcAft>
              <a:buFont typeface="Arial" panose="020B0604020202020204" pitchFamily="34" charset="0"/>
              <a:buChar char="•"/>
            </a:pPr>
            <a:r>
              <a:rPr lang="en-US" altLang="en-US" sz="3200" dirty="0">
                <a:solidFill>
                  <a:schemeClr val="bg1"/>
                </a:solidFill>
                <a:ea typeface="Verdana" panose="020B0604030504040204" pitchFamily="34" charset="0"/>
                <a:cs typeface="Times New Roman" panose="02020603050405020304" pitchFamily="18" charset="0"/>
              </a:rPr>
              <a:t>Dt.28:15-19</a:t>
            </a:r>
          </a:p>
          <a:p>
            <a:pPr lvl="1">
              <a:spcBef>
                <a:spcPts val="600"/>
              </a:spcBef>
              <a:spcAft>
                <a:spcPts val="600"/>
              </a:spcAft>
              <a:buFont typeface="Arial" panose="020B0604020202020204" pitchFamily="34" charset="0"/>
              <a:buChar char="•"/>
            </a:pPr>
            <a:r>
              <a:rPr lang="en-US" altLang="en-US" sz="3200" dirty="0">
                <a:solidFill>
                  <a:schemeClr val="bg1"/>
                </a:solidFill>
                <a:ea typeface="Verdana" panose="020B0604030504040204" pitchFamily="34" charset="0"/>
                <a:cs typeface="Times New Roman" panose="02020603050405020304" pitchFamily="18" charset="0"/>
              </a:rPr>
              <a:t>God kept His word (Hab.3).  What to do?   Blame God???</a:t>
            </a:r>
          </a:p>
          <a:p>
            <a:pPr>
              <a:spcBef>
                <a:spcPts val="600"/>
              </a:spcBef>
              <a:spcAft>
                <a:spcPts val="600"/>
              </a:spcAft>
              <a:buFont typeface="Arial" panose="020B0604020202020204" pitchFamily="34" charset="0"/>
              <a:buChar char="•"/>
            </a:pPr>
            <a:r>
              <a:rPr lang="en-US" altLang="en-US" dirty="0">
                <a:solidFill>
                  <a:srgbClr val="FFC000"/>
                </a:solidFill>
                <a:ea typeface="Verdana" panose="020B0604030504040204" pitchFamily="34" charset="0"/>
                <a:cs typeface="Times New Roman" panose="02020603050405020304" pitchFamily="18" charset="0"/>
              </a:rPr>
              <a:t>Yet I will rejoice in the Lord, </a:t>
            </a:r>
            <a:r>
              <a:rPr lang="en-US" altLang="en-US" dirty="0">
                <a:solidFill>
                  <a:schemeClr val="bg1"/>
                </a:solidFill>
                <a:ea typeface="Verdana" panose="020B0604030504040204" pitchFamily="34" charset="0"/>
                <a:cs typeface="Times New Roman" panose="02020603050405020304" pitchFamily="18" charset="0"/>
              </a:rPr>
              <a:t>Hab.3:18</a:t>
            </a:r>
          </a:p>
          <a:p>
            <a:pPr>
              <a:spcBef>
                <a:spcPts val="600"/>
              </a:spcBef>
              <a:spcAft>
                <a:spcPts val="600"/>
              </a:spcAft>
              <a:buFont typeface="Arial" panose="020B0604020202020204" pitchFamily="34" charset="0"/>
              <a:buChar char="•"/>
            </a:pPr>
            <a:r>
              <a:rPr lang="en-US" altLang="en-US" sz="3200" dirty="0">
                <a:solidFill>
                  <a:srgbClr val="FFC000"/>
                </a:solidFill>
                <a:ea typeface="Verdana" panose="020B0604030504040204" pitchFamily="34" charset="0"/>
                <a:cs typeface="Times New Roman" panose="02020603050405020304" pitchFamily="18" charset="0"/>
              </a:rPr>
              <a:t>Prayed; began with trembling fear; ended in triumphant faith, </a:t>
            </a:r>
            <a:r>
              <a:rPr lang="en-US" altLang="en-US" sz="3200" dirty="0">
                <a:solidFill>
                  <a:schemeClr val="bg1"/>
                </a:solidFill>
                <a:ea typeface="Verdana" panose="020B0604030504040204" pitchFamily="34" charset="0"/>
                <a:cs typeface="Times New Roman" panose="02020603050405020304" pitchFamily="18" charset="0"/>
              </a:rPr>
              <a:t>Hab.3:19</a:t>
            </a:r>
          </a:p>
        </p:txBody>
      </p:sp>
    </p:spTree>
    <p:extLst>
      <p:ext uri="{BB962C8B-B14F-4D97-AF65-F5344CB8AC3E}">
        <p14:creationId xmlns:p14="http://schemas.microsoft.com/office/powerpoint/2010/main" val="254960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600" dirty="0">
                <a:solidFill>
                  <a:srgbClr val="CCFFFF"/>
                </a:solidFill>
              </a:rPr>
              <a:t>Defining Deviancy Down</a:t>
            </a:r>
          </a:p>
        </p:txBody>
      </p:sp>
      <p:sp>
        <p:nvSpPr>
          <p:cNvPr id="3075" name="Rectangle 3"/>
          <p:cNvSpPr>
            <a:spLocks noGrp="1" noChangeArrowheads="1"/>
          </p:cNvSpPr>
          <p:nvPr>
            <p:ph type="body" idx="1"/>
          </p:nvPr>
        </p:nvSpPr>
        <p:spPr>
          <a:xfrm>
            <a:off x="409281" y="838200"/>
            <a:ext cx="8334865" cy="5638800"/>
          </a:xfrm>
        </p:spPr>
        <p:txBody>
          <a:bodyPr/>
          <a:lstStyle/>
          <a:p>
            <a:pPr marL="0" indent="0">
              <a:spcBef>
                <a:spcPts val="600"/>
              </a:spcBef>
              <a:spcAft>
                <a:spcPts val="600"/>
              </a:spcAft>
              <a:buNone/>
            </a:pPr>
            <a:r>
              <a:rPr lang="en-US" altLang="en-US" dirty="0">
                <a:solidFill>
                  <a:srgbClr val="FFFFCC"/>
                </a:solidFill>
                <a:ea typeface="Verdana" panose="020B0604030504040204" pitchFamily="34" charset="0"/>
                <a:cs typeface="Times New Roman" panose="02020603050405020304" pitchFamily="18" charset="0"/>
              </a:rPr>
              <a:t>“With the moral deregulation of the 1960s, we have had an explosion of deviancy in family life, criminal behavior, and public displays of psychosis.   And we have dealt with it in the only way possible:  by redefining deviancy down so as to explain away and make ‘normal’ what a more civilized, ordered, and healthy society long ago would have labeled – and long ago did label – deviant” </a:t>
            </a:r>
            <a:br>
              <a:rPr lang="en-US" altLang="en-US" dirty="0">
                <a:solidFill>
                  <a:srgbClr val="FFFFCC"/>
                </a:solidFill>
                <a:ea typeface="Verdana" panose="020B0604030504040204" pitchFamily="34" charset="0"/>
                <a:cs typeface="Times New Roman" panose="02020603050405020304" pitchFamily="18" charset="0"/>
              </a:rPr>
            </a:br>
            <a:r>
              <a:rPr lang="en-US" altLang="en-US" dirty="0">
                <a:solidFill>
                  <a:srgbClr val="FFFFCC"/>
                </a:solidFill>
                <a:ea typeface="Verdana" panose="020B0604030504040204" pitchFamily="34" charset="0"/>
                <a:cs typeface="Times New Roman" panose="02020603050405020304" pitchFamily="18" charset="0"/>
              </a:rPr>
              <a:t>  </a:t>
            </a:r>
            <a:r>
              <a:rPr lang="en-US" altLang="en-US" sz="2400" dirty="0">
                <a:solidFill>
                  <a:schemeClr val="bg1"/>
                </a:solidFill>
                <a:ea typeface="Verdana" panose="020B0604030504040204" pitchFamily="34" charset="0"/>
                <a:cs typeface="Times New Roman" panose="02020603050405020304" pitchFamily="18" charset="0"/>
              </a:rPr>
              <a:t>– Patrick Moynihan </a:t>
            </a:r>
          </a:p>
        </p:txBody>
      </p:sp>
    </p:spTree>
    <p:extLst>
      <p:ext uri="{BB962C8B-B14F-4D97-AF65-F5344CB8AC3E}">
        <p14:creationId xmlns:p14="http://schemas.microsoft.com/office/powerpoint/2010/main" val="8929740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1046" y="6096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3600" kern="0" dirty="0">
                <a:solidFill>
                  <a:srgbClr val="CCFFCC"/>
                </a:solidFill>
                <a:latin typeface="+mn-lt"/>
                <a:ea typeface="Verdana" panose="020B0604030504040204" pitchFamily="34" charset="0"/>
                <a:cs typeface="Verdana" panose="020B0604030504040204" pitchFamily="34" charset="0"/>
              </a:rPr>
              <a:t>God Controls Nations</a:t>
            </a:r>
            <a:br>
              <a:rPr lang="en-US" sz="3600" kern="0" dirty="0">
                <a:solidFill>
                  <a:srgbClr val="CCFFCC"/>
                </a:solidFill>
                <a:latin typeface="+mn-lt"/>
                <a:ea typeface="Verdana" panose="020B0604030504040204" pitchFamily="34" charset="0"/>
                <a:cs typeface="Verdana" panose="020B0604030504040204" pitchFamily="34" charset="0"/>
              </a:rPr>
            </a:br>
            <a:r>
              <a:rPr lang="en-US" sz="3600" kern="0" dirty="0">
                <a:solidFill>
                  <a:srgbClr val="CCFFCC"/>
                </a:solidFill>
                <a:latin typeface="+mn-lt"/>
                <a:ea typeface="Verdana" panose="020B0604030504040204" pitchFamily="34" charset="0"/>
                <a:cs typeface="Verdana" panose="020B0604030504040204" pitchFamily="34" charset="0"/>
              </a:rPr>
              <a:t>and Punishes Their Sins</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15677185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rgbClr val="FFFF00"/>
                </a:solidFill>
              </a:rPr>
              <a:t>National Judgment</a:t>
            </a:r>
          </a:p>
        </p:txBody>
      </p:sp>
      <p:sp>
        <p:nvSpPr>
          <p:cNvPr id="3075" name="Rectangle 3"/>
          <p:cNvSpPr>
            <a:spLocks noGrp="1" noChangeArrowheads="1"/>
          </p:cNvSpPr>
          <p:nvPr>
            <p:ph type="body" idx="1"/>
          </p:nvPr>
        </p:nvSpPr>
        <p:spPr>
          <a:xfrm>
            <a:off x="343292" y="752573"/>
            <a:ext cx="8458200" cy="56388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Gn.6, </a:t>
            </a:r>
            <a:r>
              <a:rPr lang="en-US" dirty="0">
                <a:solidFill>
                  <a:srgbClr val="FFFFCC"/>
                </a:solidFill>
                <a:ea typeface="Verdana" panose="020B0604030504040204" pitchFamily="34" charset="0"/>
                <a:cs typeface="Times New Roman" panose="02020603050405020304" pitchFamily="18" charset="0"/>
              </a:rPr>
              <a:t>His range.</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Gn.15:12-16, </a:t>
            </a:r>
            <a:r>
              <a:rPr lang="en-US" dirty="0">
                <a:solidFill>
                  <a:srgbClr val="FFFFCC"/>
                </a:solidFill>
                <a:ea typeface="Verdana" panose="020B0604030504040204" pitchFamily="34" charset="0"/>
                <a:cs typeface="Times New Roman" panose="02020603050405020304" pitchFamily="18" charset="0"/>
              </a:rPr>
              <a:t>His patience.</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Isa.10, </a:t>
            </a:r>
            <a:r>
              <a:rPr lang="en-US" dirty="0">
                <a:solidFill>
                  <a:srgbClr val="FFFFCC"/>
                </a:solidFill>
                <a:ea typeface="Verdana" panose="020B0604030504040204" pitchFamily="34" charset="0"/>
                <a:cs typeface="Times New Roman" panose="02020603050405020304" pitchFamily="18" charset="0"/>
              </a:rPr>
              <a:t>His methods.</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Isa.40:6-8, 15, </a:t>
            </a:r>
            <a:r>
              <a:rPr lang="en-US" dirty="0">
                <a:solidFill>
                  <a:srgbClr val="FFFFCC"/>
                </a:solidFill>
                <a:ea typeface="Verdana" panose="020B0604030504040204" pitchFamily="34" charset="0"/>
                <a:cs typeface="Times New Roman" panose="02020603050405020304" pitchFamily="18" charset="0"/>
              </a:rPr>
              <a:t>His Sovereignty.   </a:t>
            </a:r>
            <a:r>
              <a:rPr lang="en-US" dirty="0">
                <a:solidFill>
                  <a:schemeClr val="bg1"/>
                </a:solidFill>
                <a:ea typeface="Verdana" panose="020B0604030504040204" pitchFamily="34" charset="0"/>
                <a:cs typeface="Times New Roman" panose="02020603050405020304" pitchFamily="18" charset="0"/>
              </a:rPr>
              <a:t>(Ch.45)</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Dn.2, </a:t>
            </a:r>
            <a:r>
              <a:rPr lang="en-US" dirty="0">
                <a:solidFill>
                  <a:srgbClr val="FFFFCC"/>
                </a:solidFill>
                <a:ea typeface="Verdana" panose="020B0604030504040204" pitchFamily="34" charset="0"/>
                <a:cs typeface="Times New Roman" panose="02020603050405020304" pitchFamily="18" charset="0"/>
              </a:rPr>
              <a:t>His timelessness.   </a:t>
            </a:r>
            <a:r>
              <a:rPr lang="en-US" dirty="0">
                <a:solidFill>
                  <a:schemeClr val="bg1"/>
                </a:solidFill>
                <a:ea typeface="Verdana" panose="020B0604030504040204" pitchFamily="34" charset="0"/>
                <a:cs typeface="Times New Roman" panose="02020603050405020304" pitchFamily="18" charset="0"/>
              </a:rPr>
              <a:t>(Dn.4-5)</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Ro.13, </a:t>
            </a:r>
            <a:r>
              <a:rPr lang="en-US" dirty="0">
                <a:solidFill>
                  <a:srgbClr val="FFFFCC"/>
                </a:solidFill>
                <a:ea typeface="Verdana" panose="020B0604030504040204" pitchFamily="34" charset="0"/>
                <a:cs typeface="Times New Roman" panose="02020603050405020304" pitchFamily="18" charset="0"/>
              </a:rPr>
              <a:t>His requirements.   </a:t>
            </a:r>
            <a:r>
              <a:rPr lang="en-US" dirty="0">
                <a:solidFill>
                  <a:schemeClr val="bg1"/>
                </a:solidFill>
                <a:ea typeface="Verdana" panose="020B0604030504040204" pitchFamily="34" charset="0"/>
                <a:cs typeface="Times New Roman" panose="02020603050405020304" pitchFamily="18" charset="0"/>
              </a:rPr>
              <a:t>(Mk.12)</a:t>
            </a:r>
          </a:p>
          <a:p>
            <a:pPr marL="0" indent="0">
              <a:spcAft>
                <a:spcPts val="0"/>
              </a:spcAft>
              <a:buNone/>
            </a:pPr>
            <a:endParaRPr lang="en-US" altLang="en-US" dirty="0">
              <a:solidFill>
                <a:schemeClr val="bg1"/>
              </a:solidFill>
            </a:endParaRPr>
          </a:p>
        </p:txBody>
      </p:sp>
    </p:spTree>
    <p:extLst>
      <p:ext uri="{BB962C8B-B14F-4D97-AF65-F5344CB8AC3E}">
        <p14:creationId xmlns:p14="http://schemas.microsoft.com/office/powerpoint/2010/main" val="1152588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9650" y="5334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God Controls Nations and Punishes Their Sins</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1295400"/>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U.S. Continues to </a:t>
            </a:r>
          </a:p>
          <a:p>
            <a:pPr marR="0" lvl="0" algn="ctr" defTabSz="914400" eaLnBrk="1" fontAlgn="auto" latinLnBrk="0" hangingPunct="1">
              <a:lnSpc>
                <a:spcPct val="100000"/>
              </a:lnSpc>
              <a:spcBef>
                <a:spcPts val="0"/>
              </a:spcBef>
              <a:spcAft>
                <a:spcPts val="0"/>
              </a:spcAft>
              <a:buClrTx/>
              <a:buSzTx/>
              <a:tabLst/>
              <a:defRPr/>
            </a:pP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Sink Deeper in Sin</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3097313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914400"/>
          </a:xfrm>
        </p:spPr>
        <p:txBody>
          <a:bodyPr/>
          <a:lstStyle/>
          <a:p>
            <a:r>
              <a:rPr lang="en-US" altLang="en-US" sz="3500" dirty="0">
                <a:solidFill>
                  <a:schemeClr val="bg1"/>
                </a:solidFill>
              </a:rPr>
              <a:t>Sink or Swim</a:t>
            </a:r>
          </a:p>
        </p:txBody>
      </p:sp>
      <p:sp>
        <p:nvSpPr>
          <p:cNvPr id="3075" name="Rectangle 3"/>
          <p:cNvSpPr>
            <a:spLocks noGrp="1" noChangeArrowheads="1"/>
          </p:cNvSpPr>
          <p:nvPr>
            <p:ph type="body" idx="1"/>
          </p:nvPr>
        </p:nvSpPr>
        <p:spPr>
          <a:xfrm>
            <a:off x="343292" y="914400"/>
            <a:ext cx="8458200" cy="5638800"/>
          </a:xfrm>
        </p:spPr>
        <p:txBody>
          <a:bodyPr/>
          <a:lstStyle/>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Psalm 9:17</a:t>
            </a:r>
          </a:p>
          <a:p>
            <a:pPr>
              <a:spcAft>
                <a:spcPts val="600"/>
              </a:spcAft>
              <a:buFont typeface="Arial" panose="020B0604020202020204" pitchFamily="34" charset="0"/>
              <a:buChar char="•"/>
            </a:pPr>
            <a:r>
              <a:rPr lang="en-US" dirty="0">
                <a:solidFill>
                  <a:schemeClr val="bg1"/>
                </a:solidFill>
                <a:ea typeface="Verdana" panose="020B0604030504040204" pitchFamily="34" charset="0"/>
                <a:cs typeface="Times New Roman" panose="02020603050405020304" pitchFamily="18" charset="0"/>
              </a:rPr>
              <a:t>Psalm 127:1</a:t>
            </a:r>
          </a:p>
          <a:p>
            <a:pPr>
              <a:spcAft>
                <a:spcPts val="0"/>
              </a:spcAft>
              <a:buFont typeface="Arial" panose="020B0604020202020204" pitchFamily="34" charset="0"/>
              <a:buChar char="•"/>
            </a:pPr>
            <a:r>
              <a:rPr lang="en-US" kern="0" dirty="0">
                <a:solidFill>
                  <a:schemeClr val="bg1"/>
                </a:solidFill>
                <a:ea typeface="Verdana" panose="020B0604030504040204" pitchFamily="34" charset="0"/>
                <a:cs typeface="Times New Roman" panose="02020603050405020304" pitchFamily="18" charset="0"/>
              </a:rPr>
              <a:t>Prov.14:34</a:t>
            </a:r>
          </a:p>
          <a:p>
            <a:pPr>
              <a:spcAft>
                <a:spcPts val="0"/>
              </a:spcAft>
              <a:buFont typeface="Arial" panose="020B0604020202020204" pitchFamily="34" charset="0"/>
              <a:buChar char="•"/>
            </a:pPr>
            <a:endParaRPr lang="en-US" kern="0" dirty="0">
              <a:solidFill>
                <a:schemeClr val="bg1"/>
              </a:solidFill>
              <a:ea typeface="Verdana" panose="020B0604030504040204" pitchFamily="34" charset="0"/>
              <a:cs typeface="Times New Roman" panose="02020603050405020304" pitchFamily="18" charset="0"/>
            </a:endParaRPr>
          </a:p>
          <a:p>
            <a:pPr marL="0" indent="0">
              <a:spcAft>
                <a:spcPts val="600"/>
              </a:spcAft>
              <a:buNone/>
            </a:pPr>
            <a:endParaRPr lang="en-US" kern="0" dirty="0">
              <a:solidFill>
                <a:schemeClr val="bg1"/>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51633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9650" y="5334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God Controls Nations and Punishes Their Sins</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1914427"/>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When Will God</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Judge America?</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787A892E-539A-406D-A36E-FF81338E767A}"/>
              </a:ext>
            </a:extLst>
          </p:cNvPr>
          <p:cNvSpPr/>
          <p:nvPr/>
        </p:nvSpPr>
        <p:spPr bwMode="auto">
          <a:xfrm>
            <a:off x="1018881" y="12192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U.S. Continues to Sink Deeper in Sin</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40396777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500" dirty="0">
                <a:solidFill>
                  <a:srgbClr val="FFFF00"/>
                </a:solidFill>
              </a:rPr>
              <a:t>A history lesson</a:t>
            </a:r>
            <a:endParaRPr lang="en-US" altLang="en-US" sz="3600" dirty="0">
              <a:solidFill>
                <a:srgbClr val="CCFFFF"/>
              </a:solidFill>
            </a:endParaRPr>
          </a:p>
        </p:txBody>
      </p:sp>
      <p:sp>
        <p:nvSpPr>
          <p:cNvPr id="3075" name="Rectangle 3"/>
          <p:cNvSpPr>
            <a:spLocks noGrp="1" noChangeArrowheads="1"/>
          </p:cNvSpPr>
          <p:nvPr>
            <p:ph type="body" idx="1"/>
          </p:nvPr>
        </p:nvSpPr>
        <p:spPr>
          <a:xfrm>
            <a:off x="457200" y="762000"/>
            <a:ext cx="8229600" cy="5638800"/>
          </a:xfrm>
        </p:spPr>
        <p:txBody>
          <a:bodyPr/>
          <a:lstStyle/>
          <a:p>
            <a:pPr>
              <a:spcAft>
                <a:spcPts val="0"/>
              </a:spcAft>
              <a:buFont typeface="Arial" panose="020B0604020202020204" pitchFamily="34" charset="0"/>
              <a:buChar char="•"/>
            </a:pPr>
            <a:r>
              <a:rPr lang="en-US" u="sng" dirty="0">
                <a:solidFill>
                  <a:srgbClr val="FFFFCC"/>
                </a:solidFill>
                <a:ea typeface="Verdana" panose="020B0604030504040204" pitchFamily="34" charset="0"/>
                <a:cs typeface="Times New Roman" panose="02020603050405020304" pitchFamily="18" charset="0"/>
              </a:rPr>
              <a:t>Psalm 2:1-6</a:t>
            </a:r>
            <a:r>
              <a:rPr lang="en-US" dirty="0">
                <a:solidFill>
                  <a:srgbClr val="FFFFCC"/>
                </a:solidFill>
                <a:ea typeface="Verdana" panose="020B0604030504040204" pitchFamily="34" charset="0"/>
                <a:cs typeface="Times New Roman" panose="02020603050405020304" pitchFamily="18" charset="0"/>
              </a:rPr>
              <a:t>, </a:t>
            </a:r>
            <a:r>
              <a:rPr lang="en-US" dirty="0">
                <a:solidFill>
                  <a:srgbClr val="CCFFFF"/>
                </a:solidFill>
                <a:ea typeface="Verdana" panose="020B0604030504040204" pitchFamily="34" charset="0"/>
                <a:cs typeface="Times New Roman" panose="02020603050405020304" pitchFamily="18" charset="0"/>
              </a:rPr>
              <a:t>His power</a:t>
            </a:r>
          </a:p>
          <a:p>
            <a:pPr lvl="1">
              <a:spcAft>
                <a:spcPts val="600"/>
              </a:spcAft>
              <a:buFont typeface="Arial" panose="020B0604020202020204" pitchFamily="34" charset="0"/>
              <a:buChar char="•"/>
            </a:pPr>
            <a:r>
              <a:rPr lang="en-US" sz="3200" kern="0" dirty="0">
                <a:solidFill>
                  <a:schemeClr val="bg1"/>
                </a:solidFill>
                <a:ea typeface="Verdana" panose="020B0604030504040204" pitchFamily="34" charset="0"/>
                <a:cs typeface="Times New Roman" panose="02020603050405020304" pitchFamily="18" charset="0"/>
              </a:rPr>
              <a:t>God destroyed Assyria, Babylon, </a:t>
            </a:r>
            <a:r>
              <a:rPr lang="en-US" sz="3200" kern="0" dirty="0" err="1">
                <a:solidFill>
                  <a:schemeClr val="bg1"/>
                </a:solidFill>
                <a:ea typeface="Verdana" panose="020B0604030504040204" pitchFamily="34" charset="0"/>
                <a:cs typeface="Times New Roman" panose="02020603050405020304" pitchFamily="18" charset="0"/>
              </a:rPr>
              <a:t>Medo</a:t>
            </a:r>
            <a:r>
              <a:rPr lang="en-US" sz="3200" kern="0" dirty="0">
                <a:solidFill>
                  <a:schemeClr val="bg1"/>
                </a:solidFill>
                <a:ea typeface="Verdana" panose="020B0604030504040204" pitchFamily="34" charset="0"/>
                <a:cs typeface="Times New Roman" panose="02020603050405020304" pitchFamily="18" charset="0"/>
              </a:rPr>
              <a:t>-Persia…</a:t>
            </a:r>
          </a:p>
          <a:p>
            <a:pPr lvl="1">
              <a:spcAft>
                <a:spcPts val="600"/>
              </a:spcAft>
              <a:buFont typeface="Arial" panose="020B0604020202020204" pitchFamily="34" charset="0"/>
              <a:buChar char="•"/>
            </a:pPr>
            <a:r>
              <a:rPr lang="en-US" sz="3200" kern="0" dirty="0">
                <a:solidFill>
                  <a:schemeClr val="bg1"/>
                </a:solidFill>
                <a:ea typeface="Verdana" panose="020B0604030504040204" pitchFamily="34" charset="0"/>
                <a:cs typeface="Times New Roman" panose="02020603050405020304" pitchFamily="18" charset="0"/>
              </a:rPr>
              <a:t>If He overlooks our sins, He is partial…</a:t>
            </a:r>
          </a:p>
          <a:p>
            <a:pPr>
              <a:spcAft>
                <a:spcPts val="0"/>
              </a:spcAft>
              <a:buFont typeface="Arial" panose="020B0604020202020204" pitchFamily="34" charset="0"/>
              <a:buChar char="•"/>
            </a:pPr>
            <a:r>
              <a:rPr lang="en-US" u="sng" kern="0" dirty="0">
                <a:solidFill>
                  <a:srgbClr val="FFFFCC"/>
                </a:solidFill>
                <a:ea typeface="Verdana" panose="020B0604030504040204" pitchFamily="34" charset="0"/>
                <a:cs typeface="Times New Roman" panose="02020603050405020304" pitchFamily="18" charset="0"/>
              </a:rPr>
              <a:t>Habakkuk 1</a:t>
            </a:r>
            <a:r>
              <a:rPr lang="en-US" kern="0" dirty="0">
                <a:solidFill>
                  <a:srgbClr val="FFFFCC"/>
                </a:solidFill>
                <a:ea typeface="Verdana" panose="020B0604030504040204" pitchFamily="34" charset="0"/>
                <a:cs typeface="Times New Roman" panose="02020603050405020304" pitchFamily="18" charset="0"/>
              </a:rPr>
              <a:t>,</a:t>
            </a:r>
            <a:r>
              <a:rPr lang="en-US" kern="0" dirty="0">
                <a:solidFill>
                  <a:schemeClr val="bg1"/>
                </a:solidFill>
                <a:ea typeface="Verdana" panose="020B0604030504040204" pitchFamily="34" charset="0"/>
                <a:cs typeface="Times New Roman" panose="02020603050405020304" pitchFamily="18" charset="0"/>
              </a:rPr>
              <a:t> </a:t>
            </a:r>
            <a:r>
              <a:rPr lang="en-US" kern="0" dirty="0">
                <a:solidFill>
                  <a:srgbClr val="CCFFFF"/>
                </a:solidFill>
                <a:ea typeface="Verdana" panose="020B0604030504040204" pitchFamily="34" charset="0"/>
                <a:cs typeface="Times New Roman" panose="02020603050405020304" pitchFamily="18" charset="0"/>
              </a:rPr>
              <a:t>His timing is His business</a:t>
            </a:r>
          </a:p>
          <a:p>
            <a:pPr lvl="1">
              <a:spcAft>
                <a:spcPts val="600"/>
              </a:spcAft>
              <a:buFont typeface="Arial" panose="020B0604020202020204" pitchFamily="34" charset="0"/>
              <a:buChar char="•"/>
            </a:pPr>
            <a:r>
              <a:rPr lang="en-US" sz="3200" kern="0" dirty="0">
                <a:solidFill>
                  <a:schemeClr val="bg1"/>
                </a:solidFill>
                <a:ea typeface="Verdana" panose="020B0604030504040204" pitchFamily="34" charset="0"/>
                <a:cs typeface="Times New Roman" panose="02020603050405020304" pitchFamily="18" charset="0"/>
              </a:rPr>
              <a:t>Delay in judgment is not cancellation</a:t>
            </a:r>
          </a:p>
          <a:p>
            <a:pPr lvl="1">
              <a:spcAft>
                <a:spcPts val="600"/>
              </a:spcAft>
              <a:buFont typeface="Arial" panose="020B0604020202020204" pitchFamily="34" charset="0"/>
              <a:buChar char="•"/>
            </a:pPr>
            <a:r>
              <a:rPr lang="en-US" sz="3200" kern="0" dirty="0">
                <a:solidFill>
                  <a:schemeClr val="bg1"/>
                </a:solidFill>
                <a:ea typeface="Verdana" panose="020B0604030504040204" pitchFamily="34" charset="0"/>
                <a:cs typeface="Times New Roman" panose="02020603050405020304" pitchFamily="18" charset="0"/>
              </a:rPr>
              <a:t>We can trust God to do right.   Hab.2:4.   Gn.18:25.</a:t>
            </a:r>
          </a:p>
          <a:p>
            <a:pPr>
              <a:spcAft>
                <a:spcPts val="600"/>
              </a:spcAft>
              <a:buFont typeface="Arial" panose="020B0604020202020204" pitchFamily="34" charset="0"/>
              <a:buChar char="•"/>
            </a:pPr>
            <a:r>
              <a:rPr lang="en-US" u="sng" kern="0" dirty="0">
                <a:solidFill>
                  <a:srgbClr val="FFFFCC"/>
                </a:solidFill>
                <a:ea typeface="Verdana" panose="020B0604030504040204" pitchFamily="34" charset="0"/>
                <a:cs typeface="Times New Roman" panose="02020603050405020304" pitchFamily="18" charset="0"/>
              </a:rPr>
              <a:t>Romans 1</a:t>
            </a:r>
            <a:r>
              <a:rPr lang="en-US" kern="0" dirty="0">
                <a:solidFill>
                  <a:srgbClr val="FFFFCC"/>
                </a:solidFill>
                <a:ea typeface="Verdana" panose="020B0604030504040204" pitchFamily="34" charset="0"/>
                <a:cs typeface="Times New Roman" panose="02020603050405020304" pitchFamily="18" charset="0"/>
              </a:rPr>
              <a:t>, </a:t>
            </a:r>
            <a:r>
              <a:rPr lang="en-US" kern="0" dirty="0">
                <a:solidFill>
                  <a:srgbClr val="CCFFFF"/>
                </a:solidFill>
                <a:ea typeface="Verdana" panose="020B0604030504040204" pitchFamily="34" charset="0"/>
                <a:cs typeface="Times New Roman" panose="02020603050405020304" pitchFamily="18" charset="0"/>
              </a:rPr>
              <a:t>maybe He already is . . .</a:t>
            </a:r>
            <a:endParaRPr lang="en-US" kern="0" dirty="0">
              <a:solidFill>
                <a:srgbClr val="CCFFFF"/>
              </a:solidFill>
              <a:ea typeface="Verdana" panose="020B0604030504040204" pitchFamily="34" charset="0"/>
              <a:cs typeface="Verdana" panose="020B0604030504040204" pitchFamily="34" charset="0"/>
            </a:endParaRPr>
          </a:p>
          <a:p>
            <a:pPr>
              <a:spcAft>
                <a:spcPts val="0"/>
              </a:spcAft>
            </a:pPr>
            <a:endParaRPr lang="en-US" altLang="en-US" dirty="0">
              <a:solidFill>
                <a:schemeClr val="bg1"/>
              </a:solidFill>
            </a:endParaRPr>
          </a:p>
        </p:txBody>
      </p:sp>
    </p:spTree>
    <p:extLst>
      <p:ext uri="{BB962C8B-B14F-4D97-AF65-F5344CB8AC3E}">
        <p14:creationId xmlns:p14="http://schemas.microsoft.com/office/powerpoint/2010/main" val="20049806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Rounded Rectangle 3">
            <a:extLst>
              <a:ext uri="{FF2B5EF4-FFF2-40B4-BE49-F238E27FC236}">
                <a16:creationId xmlns:a16="http://schemas.microsoft.com/office/drawing/2014/main" id="{CD5FC3C6-987E-4652-8698-4A8DA07D097C}"/>
              </a:ext>
            </a:extLst>
          </p:cNvPr>
          <p:cNvSpPr/>
          <p:nvPr/>
        </p:nvSpPr>
        <p:spPr bwMode="auto">
          <a:xfrm>
            <a:off x="1009650" y="5334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God Controls Nations and Punishes Their Sins</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3" name="Rounded Rectangle 3">
            <a:extLst>
              <a:ext uri="{FF2B5EF4-FFF2-40B4-BE49-F238E27FC236}">
                <a16:creationId xmlns:a16="http://schemas.microsoft.com/office/drawing/2014/main" id="{5E4D6947-71C7-4DEB-B735-23F46E09D52D}"/>
              </a:ext>
            </a:extLst>
          </p:cNvPr>
          <p:cNvSpPr/>
          <p:nvPr/>
        </p:nvSpPr>
        <p:spPr bwMode="auto">
          <a:xfrm>
            <a:off x="1018308" y="2629292"/>
            <a:ext cx="7124700" cy="12192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3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IV</a:t>
            </a:r>
            <a:r>
              <a:rPr kumimoji="0" lang="en-US" sz="36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How Will God</a:t>
            </a:r>
            <a:b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br>
            <a:r>
              <a:rPr kumimoji="0" lang="en-US" sz="36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rPr>
              <a:t>Judge America?</a:t>
            </a:r>
            <a:endParaRPr kumimoji="0" lang="en-US" sz="3200" i="0" u="none" strike="noStrike" kern="0" cap="none" spc="0" normalizeH="0" baseline="0" noProof="0" dirty="0">
              <a:ln>
                <a:noFill/>
              </a:ln>
              <a:solidFill>
                <a:srgbClr val="CCFFCC"/>
              </a:solidFill>
              <a:effectLst/>
              <a:uLnTx/>
              <a:uFillTx/>
              <a:latin typeface="+mn-lt"/>
              <a:ea typeface="Verdana" panose="020B0604030504040204" pitchFamily="34" charset="0"/>
              <a:cs typeface="Verdana" panose="020B0604030504040204" pitchFamily="34" charset="0"/>
            </a:endParaRPr>
          </a:p>
        </p:txBody>
      </p:sp>
      <p:sp>
        <p:nvSpPr>
          <p:cNvPr id="4" name="Rounded Rectangle 3">
            <a:extLst>
              <a:ext uri="{FF2B5EF4-FFF2-40B4-BE49-F238E27FC236}">
                <a16:creationId xmlns:a16="http://schemas.microsoft.com/office/drawing/2014/main" id="{787A892E-539A-406D-A36E-FF81338E767A}"/>
              </a:ext>
            </a:extLst>
          </p:cNvPr>
          <p:cNvSpPr/>
          <p:nvPr/>
        </p:nvSpPr>
        <p:spPr bwMode="auto">
          <a:xfrm>
            <a:off x="1018881" y="1219200"/>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U.S. Continues to Sink Deeper in Sin</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
        <p:nvSpPr>
          <p:cNvPr id="5" name="Rounded Rectangle 3">
            <a:extLst>
              <a:ext uri="{FF2B5EF4-FFF2-40B4-BE49-F238E27FC236}">
                <a16:creationId xmlns:a16="http://schemas.microsoft.com/office/drawing/2014/main" id="{1EDAB1E5-8DAA-7ACD-C7A4-75B526275A2C}"/>
              </a:ext>
            </a:extLst>
          </p:cNvPr>
          <p:cNvSpPr/>
          <p:nvPr/>
        </p:nvSpPr>
        <p:spPr bwMode="auto">
          <a:xfrm>
            <a:off x="1010238" y="1914427"/>
            <a:ext cx="7124700" cy="533400"/>
          </a:xfrm>
          <a:prstGeom prst="roundRect">
            <a:avLst/>
          </a:prstGeom>
          <a:solidFill>
            <a:schemeClr val="accent6">
              <a:lumMod val="50000"/>
            </a:schemeClr>
          </a:solidFill>
          <a:ln w="9525" cap="flat" cmpd="sng" algn="ctr">
            <a:solidFill>
              <a:schemeClr val="bg1"/>
            </a:solidFill>
            <a:prstDash val="solid"/>
            <a:round/>
            <a:headEnd type="none" w="med" len="med"/>
            <a:tailEnd type="none" w="med" len="med"/>
          </a:ln>
          <a:effectLst>
            <a:outerShdw blurRad="50800" dist="38100" dir="2700000" algn="tl" rotWithShape="0">
              <a:prstClr val="black">
                <a:alpha val="40000"/>
              </a:prstClr>
            </a:outerShdw>
          </a:effectLst>
        </p:spPr>
        <p:txBody>
          <a:bodyPr vert="horz" wrap="square" lIns="91440" tIns="45720" rIns="91440" bIns="45720" numCol="1" rtlCol="0" anchor="ctr" anchorCtr="0" compatLnSpc="1">
            <a:prstTxWarp prst="textNoShape">
              <a:avLst/>
            </a:prstTxWarp>
          </a:bodyPr>
          <a:lstStyle/>
          <a:p>
            <a:pPr marR="0" lvl="0" algn="ctr" defTabSz="914400" eaLnBrk="1" fontAlgn="auto" latinLnBrk="0" hangingPunct="1">
              <a:lnSpc>
                <a:spcPct val="100000"/>
              </a:lnSpc>
              <a:spcBef>
                <a:spcPts val="0"/>
              </a:spcBef>
              <a:spcAft>
                <a:spcPts val="0"/>
              </a:spcAft>
              <a:buClrTx/>
              <a:buSzTx/>
              <a:tabLst/>
              <a:defRPr/>
            </a:pPr>
            <a:r>
              <a:rPr kumimoji="0" lang="en-US" sz="2400" i="0" u="none" strike="noStrike" kern="0" cap="none" spc="0" normalizeH="0" baseline="0" noProof="0" dirty="0">
                <a:ln>
                  <a:noFill/>
                </a:ln>
                <a:solidFill>
                  <a:schemeClr val="bg1"/>
                </a:solidFill>
                <a:effectLst/>
                <a:uLnTx/>
                <a:uFillTx/>
                <a:latin typeface="Verdana" panose="020B0604030504040204" pitchFamily="34" charset="0"/>
                <a:ea typeface="Verdana" panose="020B0604030504040204" pitchFamily="34" charset="0"/>
                <a:cs typeface="Verdana" panose="020B0604030504040204" pitchFamily="34" charset="0"/>
              </a:rPr>
              <a:t>III</a:t>
            </a:r>
            <a:r>
              <a:rPr kumimoji="0" lang="en-US" sz="24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rPr>
              <a:t>. </a:t>
            </a:r>
            <a:r>
              <a:rPr lang="en-US" sz="2400" kern="0" dirty="0">
                <a:solidFill>
                  <a:schemeClr val="bg1"/>
                </a:solidFill>
                <a:latin typeface="+mn-lt"/>
                <a:ea typeface="Verdana" panose="020B0604030504040204" pitchFamily="34" charset="0"/>
                <a:cs typeface="Verdana" panose="020B0604030504040204" pitchFamily="34" charset="0"/>
              </a:rPr>
              <a:t>When Will God Judge America?</a:t>
            </a:r>
            <a:endParaRPr kumimoji="0" lang="en-US" sz="2000" i="0" u="none" strike="noStrike" kern="0" cap="none" spc="0" normalizeH="0" baseline="0" noProof="0" dirty="0">
              <a:ln>
                <a:noFill/>
              </a:ln>
              <a:solidFill>
                <a:schemeClr val="bg1"/>
              </a:solidFill>
              <a:effectLst/>
              <a:uLnTx/>
              <a:uFillTx/>
              <a:latin typeface="+mn-lt"/>
              <a:ea typeface="Verdana" panose="020B0604030504040204" pitchFamily="34" charset="0"/>
              <a:cs typeface="Verdana" panose="020B0604030504040204" pitchFamily="34" charset="0"/>
            </a:endParaRPr>
          </a:p>
        </p:txBody>
      </p:sp>
    </p:spTree>
    <p:extLst>
      <p:ext uri="{BB962C8B-B14F-4D97-AF65-F5344CB8AC3E}">
        <p14:creationId xmlns:p14="http://schemas.microsoft.com/office/powerpoint/2010/main" val="8507597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457200" y="0"/>
            <a:ext cx="8229600" cy="762000"/>
          </a:xfrm>
        </p:spPr>
        <p:txBody>
          <a:bodyPr/>
          <a:lstStyle/>
          <a:p>
            <a:r>
              <a:rPr lang="en-US" altLang="en-US" sz="3500" dirty="0">
                <a:solidFill>
                  <a:srgbClr val="FFFF00"/>
                </a:solidFill>
              </a:rPr>
              <a:t>No one knows</a:t>
            </a:r>
            <a:endParaRPr lang="en-US" altLang="en-US" sz="3600" dirty="0">
              <a:solidFill>
                <a:srgbClr val="CCFFFF"/>
              </a:solidFill>
            </a:endParaRPr>
          </a:p>
        </p:txBody>
      </p:sp>
      <p:sp>
        <p:nvSpPr>
          <p:cNvPr id="3075" name="Rectangle 3"/>
          <p:cNvSpPr>
            <a:spLocks noGrp="1" noChangeArrowheads="1"/>
          </p:cNvSpPr>
          <p:nvPr>
            <p:ph type="body" idx="1"/>
          </p:nvPr>
        </p:nvSpPr>
        <p:spPr>
          <a:xfrm>
            <a:off x="409281" y="685800"/>
            <a:ext cx="8334865" cy="5638800"/>
          </a:xfrm>
        </p:spPr>
        <p:txBody>
          <a:bodyPr/>
          <a:lstStyle/>
          <a:p>
            <a:pPr marL="339725" indent="-339725" algn="ctr">
              <a:spcBef>
                <a:spcPts val="600"/>
              </a:spcBef>
              <a:spcAft>
                <a:spcPts val="600"/>
              </a:spcAft>
              <a:buNone/>
            </a:pPr>
            <a:r>
              <a:rPr lang="en-US" altLang="en-US" sz="3500" dirty="0">
                <a:solidFill>
                  <a:srgbClr val="FFFF00"/>
                </a:solidFill>
                <a:ea typeface="Verdana" panose="020B0604030504040204" pitchFamily="34" charset="0"/>
                <a:cs typeface="Times New Roman" panose="02020603050405020304" pitchFamily="18" charset="0"/>
              </a:rPr>
              <a:t>History is against us</a:t>
            </a:r>
          </a:p>
          <a:p>
            <a:pPr marL="0" indent="0" algn="ctr">
              <a:spcBef>
                <a:spcPts val="600"/>
              </a:spcBef>
              <a:spcAft>
                <a:spcPts val="0"/>
              </a:spcAft>
              <a:buNone/>
            </a:pPr>
            <a:r>
              <a:rPr lang="en-US" altLang="en-US" dirty="0">
                <a:solidFill>
                  <a:schemeClr val="bg1"/>
                </a:solidFill>
                <a:ea typeface="Verdana" panose="020B0604030504040204" pitchFamily="34" charset="0"/>
                <a:cs typeface="Times New Roman" panose="02020603050405020304" pitchFamily="18" charset="0"/>
              </a:rPr>
              <a:t>Ex.23:28 . . .  [Dt.7:20;  Josh.24:12]</a:t>
            </a:r>
          </a:p>
          <a:p>
            <a:pPr>
              <a:spcBef>
                <a:spcPts val="600"/>
              </a:spcBef>
              <a:spcAft>
                <a:spcPts val="600"/>
              </a:spcAft>
              <a:buFont typeface="Wingdings" panose="05000000000000000000" pitchFamily="2" charset="2"/>
              <a:buChar char="§"/>
            </a:pPr>
            <a:r>
              <a:rPr lang="en-US" altLang="en-US" dirty="0">
                <a:solidFill>
                  <a:schemeClr val="bg1"/>
                </a:solidFill>
                <a:ea typeface="Verdana" panose="020B0604030504040204" pitchFamily="34" charset="0"/>
                <a:cs typeface="Times New Roman" panose="02020603050405020304" pitchFamily="18" charset="0"/>
              </a:rPr>
              <a:t>Bees.   </a:t>
            </a:r>
          </a:p>
          <a:p>
            <a:pPr>
              <a:spcBef>
                <a:spcPts val="600"/>
              </a:spcBef>
              <a:spcAft>
                <a:spcPts val="600"/>
              </a:spcAft>
              <a:buFont typeface="Wingdings" panose="05000000000000000000" pitchFamily="2" charset="2"/>
              <a:buChar char="§"/>
            </a:pPr>
            <a:r>
              <a:rPr lang="en-US" altLang="en-US" dirty="0">
                <a:solidFill>
                  <a:schemeClr val="bg1"/>
                </a:solidFill>
                <a:ea typeface="Verdana" panose="020B0604030504040204" pitchFamily="34" charset="0"/>
                <a:cs typeface="Times New Roman" panose="02020603050405020304" pitchFamily="18" charset="0"/>
              </a:rPr>
              <a:t>Black death.  </a:t>
            </a:r>
          </a:p>
          <a:p>
            <a:pPr>
              <a:spcBef>
                <a:spcPts val="600"/>
              </a:spcBef>
              <a:spcAft>
                <a:spcPts val="600"/>
              </a:spcAft>
              <a:buFont typeface="Wingdings" panose="05000000000000000000" pitchFamily="2" charset="2"/>
              <a:buChar char="§"/>
            </a:pPr>
            <a:r>
              <a:rPr lang="en-US" altLang="en-US" dirty="0">
                <a:solidFill>
                  <a:schemeClr val="bg1"/>
                </a:solidFill>
                <a:ea typeface="Verdana" panose="020B0604030504040204" pitchFamily="34" charset="0"/>
                <a:cs typeface="Times New Roman" panose="02020603050405020304" pitchFamily="18" charset="0"/>
              </a:rPr>
              <a:t>Flu, 1918-19.</a:t>
            </a:r>
          </a:p>
          <a:p>
            <a:pPr>
              <a:spcBef>
                <a:spcPts val="600"/>
              </a:spcBef>
              <a:spcAft>
                <a:spcPts val="0"/>
              </a:spcAft>
              <a:buFont typeface="Wingdings" panose="05000000000000000000" pitchFamily="2" charset="2"/>
              <a:buChar char="§"/>
            </a:pPr>
            <a:r>
              <a:rPr lang="en-US" altLang="en-US" dirty="0">
                <a:solidFill>
                  <a:schemeClr val="bg1"/>
                </a:solidFill>
                <a:ea typeface="Verdana" panose="020B0604030504040204" pitchFamily="34" charset="0"/>
                <a:cs typeface="Times New Roman" panose="02020603050405020304" pitchFamily="18" charset="0"/>
              </a:rPr>
              <a:t>Terrorism.</a:t>
            </a:r>
          </a:p>
          <a:p>
            <a:pPr lvl="1">
              <a:spcBef>
                <a:spcPts val="600"/>
              </a:spcBef>
              <a:spcAft>
                <a:spcPts val="600"/>
              </a:spcAft>
              <a:buFont typeface="Wingdings" panose="05000000000000000000" pitchFamily="2" charset="2"/>
              <a:buChar char="§"/>
            </a:pPr>
            <a:r>
              <a:rPr lang="en-US" altLang="en-US" sz="3200" dirty="0">
                <a:solidFill>
                  <a:srgbClr val="CCFFCC"/>
                </a:solidFill>
                <a:ea typeface="Verdana" panose="020B0604030504040204" pitchFamily="34" charset="0"/>
                <a:cs typeface="Times New Roman" panose="02020603050405020304" pitchFamily="18" charset="0"/>
              </a:rPr>
              <a:t>Weapons of mass destruction</a:t>
            </a:r>
          </a:p>
          <a:p>
            <a:pPr lvl="1">
              <a:spcBef>
                <a:spcPts val="600"/>
              </a:spcBef>
              <a:spcAft>
                <a:spcPts val="600"/>
              </a:spcAft>
              <a:buFont typeface="Wingdings" panose="05000000000000000000" pitchFamily="2" charset="2"/>
              <a:buChar char="§"/>
            </a:pPr>
            <a:r>
              <a:rPr lang="en-US" altLang="en-US" sz="3200" dirty="0">
                <a:solidFill>
                  <a:srgbClr val="CCFFCC"/>
                </a:solidFill>
                <a:ea typeface="Verdana" panose="020B0604030504040204" pitchFamily="34" charset="0"/>
                <a:cs typeface="Times New Roman" panose="02020603050405020304" pitchFamily="18" charset="0"/>
              </a:rPr>
              <a:t>Weapons of mass murder</a:t>
            </a:r>
          </a:p>
          <a:p>
            <a:pPr lvl="1">
              <a:spcBef>
                <a:spcPts val="600"/>
              </a:spcBef>
              <a:spcAft>
                <a:spcPts val="600"/>
              </a:spcAft>
              <a:buFont typeface="Wingdings" panose="05000000000000000000" pitchFamily="2" charset="2"/>
              <a:buChar char="§"/>
            </a:pPr>
            <a:r>
              <a:rPr lang="en-US" altLang="en-US" sz="3200" dirty="0">
                <a:solidFill>
                  <a:srgbClr val="CCFFCC"/>
                </a:solidFill>
                <a:ea typeface="Verdana" panose="020B0604030504040204" pitchFamily="34" charset="0"/>
                <a:cs typeface="Times New Roman" panose="02020603050405020304" pitchFamily="18" charset="0"/>
              </a:rPr>
              <a:t>Weapons of mass disruption</a:t>
            </a:r>
          </a:p>
        </p:txBody>
      </p:sp>
      <p:sp>
        <p:nvSpPr>
          <p:cNvPr id="2" name="Rectangle 1">
            <a:extLst>
              <a:ext uri="{FF2B5EF4-FFF2-40B4-BE49-F238E27FC236}">
                <a16:creationId xmlns:a16="http://schemas.microsoft.com/office/drawing/2014/main" id="{EB73841A-072B-F46A-99AC-6330FA4E8FBC}"/>
              </a:ext>
            </a:extLst>
          </p:cNvPr>
          <p:cNvSpPr/>
          <p:nvPr/>
        </p:nvSpPr>
        <p:spPr>
          <a:xfrm>
            <a:off x="4572000" y="2286000"/>
            <a:ext cx="4162719" cy="1828800"/>
          </a:xfrm>
          <a:prstGeom prst="rect">
            <a:avLst/>
          </a:prstGeom>
          <a:solidFill>
            <a:schemeClr val="tx1"/>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200" dirty="0">
                <a:solidFill>
                  <a:srgbClr val="FFFF99"/>
                </a:solidFill>
              </a:rPr>
              <a:t>Scotland Yard, </a:t>
            </a:r>
            <a:r>
              <a:rPr lang="en-US" sz="3200" dirty="0">
                <a:solidFill>
                  <a:schemeClr val="bg1"/>
                </a:solidFill>
              </a:rPr>
              <a:t>2006</a:t>
            </a:r>
          </a:p>
          <a:p>
            <a:pPr algn="ctr"/>
            <a:r>
              <a:rPr lang="en-US" sz="3200" dirty="0">
                <a:solidFill>
                  <a:srgbClr val="FFFF99"/>
                </a:solidFill>
              </a:rPr>
              <a:t>Iran</a:t>
            </a:r>
          </a:p>
          <a:p>
            <a:pPr algn="ctr"/>
            <a:r>
              <a:rPr lang="en-US" sz="3200" dirty="0">
                <a:solidFill>
                  <a:srgbClr val="FFFF99"/>
                </a:solidFill>
              </a:rPr>
              <a:t>China</a:t>
            </a:r>
          </a:p>
        </p:txBody>
      </p:sp>
    </p:spTree>
    <p:extLst>
      <p:ext uri="{BB962C8B-B14F-4D97-AF65-F5344CB8AC3E}">
        <p14:creationId xmlns:p14="http://schemas.microsoft.com/office/powerpoint/2010/main" val="1992997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0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0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07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07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07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07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07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075">
                                            <p:txEl>
                                              <p:pRg st="7" end="7"/>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075">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2"/>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2">
                                            <p:txEl>
                                              <p:pRg st="0" end="0"/>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2">
                                            <p:txEl>
                                              <p:pRg st="1" end="1"/>
                                            </p:txEl>
                                          </p:spTgt>
                                        </p:tgtEl>
                                        <p:attrNameLst>
                                          <p:attrName>style.visibility</p:attrName>
                                        </p:attrNameLst>
                                      </p:cBhvr>
                                      <p:to>
                                        <p:strVal val="visible"/>
                                      </p:to>
                                    </p:set>
                                  </p:childTnLst>
                                </p:cTn>
                              </p:par>
                            </p:childTnLst>
                          </p:cTn>
                        </p:par>
                      </p:childTnLst>
                    </p:cTn>
                  </p:par>
                  <p:par>
                    <p:cTn id="49" fill="hold">
                      <p:stCondLst>
                        <p:cond delay="indefinite"/>
                      </p:stCondLst>
                      <p:childTnLst>
                        <p:par>
                          <p:cTn id="50" fill="hold">
                            <p:stCondLst>
                              <p:cond delay="0"/>
                            </p:stCondLst>
                            <p:childTnLst>
                              <p:par>
                                <p:cTn id="51" presetID="1" presetClass="entr" presetSubtype="0" fill="hold" nodeType="clickEffect">
                                  <p:stCondLst>
                                    <p:cond delay="0"/>
                                  </p:stCondLst>
                                  <p:childTnLst>
                                    <p:set>
                                      <p:cBhvr>
                                        <p:cTn id="52"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Pixel</Template>
  <TotalTime>11865</TotalTime>
  <Words>587</Words>
  <Application>Microsoft Office PowerPoint</Application>
  <PresentationFormat>On-screen Show (4:3)</PresentationFormat>
  <Paragraphs>82</Paragraphs>
  <Slides>15</Slides>
  <Notes>9</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15</vt:i4>
      </vt:variant>
    </vt:vector>
  </HeadingPairs>
  <TitlesOfParts>
    <vt:vector size="20" baseType="lpstr">
      <vt:lpstr>Arial</vt:lpstr>
      <vt:lpstr>Verdana</vt:lpstr>
      <vt:lpstr>Wingdings</vt:lpstr>
      <vt:lpstr>1_Default Design</vt:lpstr>
      <vt:lpstr>Default Design</vt:lpstr>
      <vt:lpstr>PowerPoint Presentation</vt:lpstr>
      <vt:lpstr>PowerPoint Presentation</vt:lpstr>
      <vt:lpstr>National Judgment</vt:lpstr>
      <vt:lpstr>PowerPoint Presentation</vt:lpstr>
      <vt:lpstr>Sink or Swim</vt:lpstr>
      <vt:lpstr>PowerPoint Presentation</vt:lpstr>
      <vt:lpstr>A history lesson</vt:lpstr>
      <vt:lpstr>PowerPoint Presentation</vt:lpstr>
      <vt:lpstr>No one knows</vt:lpstr>
      <vt:lpstr>PowerPoint Presentation</vt:lpstr>
      <vt:lpstr>1. Pray  </vt:lpstr>
      <vt:lpstr>2. Live the gospel </vt:lpstr>
      <vt:lpstr>3. Prepare to leave </vt:lpstr>
      <vt:lpstr>4. Trust God</vt:lpstr>
      <vt:lpstr>Defining Deviancy Down</vt:lpstr>
    </vt:vector>
  </TitlesOfParts>
  <Company>Duggin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Rick</dc:creator>
  <cp:lastModifiedBy>Ty Johnson</cp:lastModifiedBy>
  <cp:revision>1148</cp:revision>
  <dcterms:created xsi:type="dcterms:W3CDTF">2011-08-18T15:42:19Z</dcterms:created>
  <dcterms:modified xsi:type="dcterms:W3CDTF">2022-10-09T14:48:46Z</dcterms:modified>
</cp:coreProperties>
</file>