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8"/>
  </p:notesMasterIdLst>
  <p:sldIdLst>
    <p:sldId id="305" r:id="rId3"/>
    <p:sldId id="507" r:id="rId4"/>
    <p:sldId id="510" r:id="rId5"/>
    <p:sldId id="511" r:id="rId6"/>
    <p:sldId id="512" r:id="rId7"/>
    <p:sldId id="514" r:id="rId8"/>
    <p:sldId id="513" r:id="rId9"/>
    <p:sldId id="373" r:id="rId10"/>
    <p:sldId id="428" r:id="rId11"/>
    <p:sldId id="506" r:id="rId12"/>
    <p:sldId id="505" r:id="rId13"/>
    <p:sldId id="508" r:id="rId14"/>
    <p:sldId id="515" r:id="rId15"/>
    <p:sldId id="516" r:id="rId16"/>
    <p:sldId id="517" r:id="rId17"/>
    <p:sldId id="518" r:id="rId18"/>
    <p:sldId id="519" r:id="rId19"/>
    <p:sldId id="520" r:id="rId20"/>
    <p:sldId id="521" r:id="rId21"/>
    <p:sldId id="522" r:id="rId22"/>
    <p:sldId id="525" r:id="rId23"/>
    <p:sldId id="523" r:id="rId24"/>
    <p:sldId id="524" r:id="rId25"/>
    <p:sldId id="526" r:id="rId26"/>
    <p:sldId id="52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66"/>
    <a:srgbClr val="CCFFCC"/>
    <a:srgbClr val="FFFFCC"/>
    <a:srgbClr val="FFFF99"/>
    <a:srgbClr val="FFFF66"/>
    <a:srgbClr val="CCECFF"/>
    <a:srgbClr val="800000"/>
    <a:srgbClr val="CC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046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711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246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717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846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05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156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578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646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903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605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059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4951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831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176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03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979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Jn6.40&amp;off=0&amp;ctx=up+at+the+last+day.+~40%C2%A0And+this+is+the+w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Back to Basics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(II)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795758" y="6096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Repentance From Dead Works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C7F9010-F833-6CC7-ED20-C5A5ECDFD02E}"/>
              </a:ext>
            </a:extLst>
          </p:cNvPr>
          <p:cNvSpPr/>
          <p:nvPr/>
        </p:nvSpPr>
        <p:spPr bwMode="auto">
          <a:xfrm>
            <a:off x="876692" y="1219200"/>
            <a:ext cx="73914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C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Faith Toward God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72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FFCC"/>
                </a:solidFill>
              </a:rPr>
              <a:t>2. </a:t>
            </a:r>
            <a:r>
              <a:rPr lang="en-US" altLang="en-US" sz="3400" dirty="0">
                <a:solidFill>
                  <a:srgbClr val="CCFFFF"/>
                </a:solidFill>
              </a:rPr>
              <a:t>Faith –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Hb.11:1…6, verbs (action words)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“Faith is the only thing you can do without doing anything”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(? ? ?)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Ac.9:6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3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True faith – Hebrews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4:2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hearing word.  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Sm.3:10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6:12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faith / patience opposite of sluggish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10:22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full assurance of faith; baptism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11:4,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way to worship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11:5-6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necessary for pleasing God</a:t>
            </a:r>
            <a:endParaRPr lang="en-US" alt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1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795758" y="6096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Repentance From Dead Works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C7F9010-F833-6CC7-ED20-C5A5ECDFD02E}"/>
              </a:ext>
            </a:extLst>
          </p:cNvPr>
          <p:cNvSpPr/>
          <p:nvPr/>
        </p:nvSpPr>
        <p:spPr bwMode="auto">
          <a:xfrm>
            <a:off x="876692" y="1828800"/>
            <a:ext cx="73914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C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Teaching of Baptisms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2FF87EF-9E32-7BFA-D15A-6EC9BB89BDB5}"/>
              </a:ext>
            </a:extLst>
          </p:cNvPr>
          <p:cNvSpPr/>
          <p:nvPr/>
        </p:nvSpPr>
        <p:spPr bwMode="auto">
          <a:xfrm>
            <a:off x="1800519" y="12192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Faith Toward God</a:t>
            </a:r>
          </a:p>
        </p:txBody>
      </p:sp>
    </p:spTree>
    <p:extLst>
      <p:ext uri="{BB962C8B-B14F-4D97-AF65-F5344CB8AC3E}">
        <p14:creationId xmlns:p14="http://schemas.microsoft.com/office/powerpoint/2010/main" val="3391369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Doctrine of baptisms</a:t>
            </a:r>
            <a:br>
              <a:rPr lang="en-US" altLang="en-US" sz="3400" dirty="0">
                <a:solidFill>
                  <a:srgbClr val="CCFFFF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(instructions, Col.2:12)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1219200"/>
            <a:ext cx="8458200" cy="5257800"/>
          </a:xfrm>
        </p:spPr>
        <p:txBody>
          <a:bodyPr/>
          <a:lstStyle/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John,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Mt.3:11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Holy Spirit,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Mt.3:11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Fire,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Mt.3:11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Jesus,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Mt.3:15-17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Suffering,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Mk.10:38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Moses,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Co.10:2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Jews,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Hb.9:10   </a:t>
            </a: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(Col.2:12)</a:t>
            </a: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Great Commission,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Mt.28:19    </a:t>
            </a: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(Hb.10:22)</a:t>
            </a: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42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Some are dull of hearing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14400"/>
            <a:ext cx="8458200" cy="5257800"/>
          </a:xfrm>
        </p:spPr>
        <p:txBody>
          <a:bodyPr/>
          <a:lstStyle/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Claim Holy Spirit baptism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Deny baptism of fire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Say we can’t be dogmatic about the action of baptism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Reject the purpose of baptism</a:t>
            </a: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4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795758" y="6096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Repentance From Dead Works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C7F9010-F833-6CC7-ED20-C5A5ECDFD02E}"/>
              </a:ext>
            </a:extLst>
          </p:cNvPr>
          <p:cNvSpPr/>
          <p:nvPr/>
        </p:nvSpPr>
        <p:spPr bwMode="auto">
          <a:xfrm>
            <a:off x="876692" y="2438400"/>
            <a:ext cx="73914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C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Laying on of Hands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2FF87EF-9E32-7BFA-D15A-6EC9BB89BDB5}"/>
              </a:ext>
            </a:extLst>
          </p:cNvPr>
          <p:cNvSpPr/>
          <p:nvPr/>
        </p:nvSpPr>
        <p:spPr bwMode="auto">
          <a:xfrm>
            <a:off x="1800519" y="12192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Faith Toward God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B2CDBE0-8B71-636F-4CB5-56A5D14539E5}"/>
              </a:ext>
            </a:extLst>
          </p:cNvPr>
          <p:cNvSpPr/>
          <p:nvPr/>
        </p:nvSpPr>
        <p:spPr bwMode="auto">
          <a:xfrm>
            <a:off x="1800519" y="18288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Teaching of Baptisms</a:t>
            </a:r>
          </a:p>
        </p:txBody>
      </p:sp>
    </p:spTree>
    <p:extLst>
      <p:ext uri="{BB962C8B-B14F-4D97-AF65-F5344CB8AC3E}">
        <p14:creationId xmlns:p14="http://schemas.microsoft.com/office/powerpoint/2010/main" val="338187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304800"/>
            <a:ext cx="8458200" cy="5867400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Mt.19:13,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parents brought children to Jesus for Him to lay on hands to bless children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Mk.6:5,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used in connection with some miracles of healing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Ac.8:17,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used by apostles to impart miraculous gifts   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Ac.28:8,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heal sick </a:t>
            </a: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822AEF-140D-004F-6A07-AA009CB66A40}"/>
              </a:ext>
            </a:extLst>
          </p:cNvPr>
          <p:cNvSpPr/>
          <p:nvPr/>
        </p:nvSpPr>
        <p:spPr>
          <a:xfrm>
            <a:off x="1333892" y="4495800"/>
            <a:ext cx="6477000" cy="74425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The age of miracles has ceased</a:t>
            </a:r>
          </a:p>
        </p:txBody>
      </p:sp>
    </p:spTree>
    <p:extLst>
      <p:ext uri="{BB962C8B-B14F-4D97-AF65-F5344CB8AC3E}">
        <p14:creationId xmlns:p14="http://schemas.microsoft.com/office/powerpoint/2010/main" val="350189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795758" y="6096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Repentance From Dead Works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C7F9010-F833-6CC7-ED20-C5A5ECDFD02E}"/>
              </a:ext>
            </a:extLst>
          </p:cNvPr>
          <p:cNvSpPr/>
          <p:nvPr/>
        </p:nvSpPr>
        <p:spPr bwMode="auto">
          <a:xfrm>
            <a:off x="876692" y="3048000"/>
            <a:ext cx="73914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C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kumimoji="0" lang="en-US" sz="3600" i="0" u="none" strike="noStrike" kern="0" cap="none" spc="0" normalizeH="0" baseline="0" noProof="0" dirty="0" err="1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esurrection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of the Dead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2FF87EF-9E32-7BFA-D15A-6EC9BB89BDB5}"/>
              </a:ext>
            </a:extLst>
          </p:cNvPr>
          <p:cNvSpPr/>
          <p:nvPr/>
        </p:nvSpPr>
        <p:spPr bwMode="auto">
          <a:xfrm>
            <a:off x="1800519" y="12192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Faith Toward God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B2CDBE0-8B71-636F-4CB5-56A5D14539E5}"/>
              </a:ext>
            </a:extLst>
          </p:cNvPr>
          <p:cNvSpPr/>
          <p:nvPr/>
        </p:nvSpPr>
        <p:spPr bwMode="auto">
          <a:xfrm>
            <a:off x="1800519" y="18288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Teaching of Baptisms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7EB8725F-BB63-13D4-F463-0BE9825B62BD}"/>
              </a:ext>
            </a:extLst>
          </p:cNvPr>
          <p:cNvSpPr/>
          <p:nvPr/>
        </p:nvSpPr>
        <p:spPr bwMode="auto">
          <a:xfrm>
            <a:off x="1800519" y="24384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Laying on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of Hands</a:t>
            </a:r>
          </a:p>
        </p:txBody>
      </p:sp>
    </p:spTree>
    <p:extLst>
      <p:ext uri="{BB962C8B-B14F-4D97-AF65-F5344CB8AC3E}">
        <p14:creationId xmlns:p14="http://schemas.microsoft.com/office/powerpoint/2010/main" val="2329379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152400"/>
            <a:ext cx="8458200" cy="6324600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Hb.11:19, Abraham . . .   (11:35)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Strange that Christians in Corinth had begun to deny this basic doctrine, 1 Co.15:12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Stranger: in spite of Paul’s extensive teaching, some still deny it</a:t>
            </a:r>
          </a:p>
          <a:p>
            <a:pPr lvl="1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Max King</a:t>
            </a:r>
            <a:r>
              <a:rPr lang="en-US" altLang="en-US" sz="27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8D5518-7F3F-E9F0-B7F5-6CC459BC13A1}"/>
              </a:ext>
            </a:extLst>
          </p:cNvPr>
          <p:cNvSpPr/>
          <p:nvPr/>
        </p:nvSpPr>
        <p:spPr>
          <a:xfrm>
            <a:off x="419492" y="3657600"/>
            <a:ext cx="8305800" cy="2971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99"/>
                </a:solidFill>
              </a:rPr>
              <a:t>They spiritualize promises of a literal, general resurrection of the body, saying resurrection is a figurative expression referring to the </a:t>
            </a:r>
            <a:r>
              <a:rPr lang="en-US" sz="3100" dirty="0" err="1">
                <a:solidFill>
                  <a:srgbClr val="FFFF99"/>
                </a:solidFill>
              </a:rPr>
              <a:t>deliv-erance</a:t>
            </a:r>
            <a:r>
              <a:rPr lang="en-US" sz="3100" dirty="0">
                <a:solidFill>
                  <a:srgbClr val="FFFF99"/>
                </a:solidFill>
              </a:rPr>
              <a:t> of the church from the destruction of Jeru., A.D. 70 – it resurrected the church from world of Judaism!    Nothing more.</a:t>
            </a:r>
          </a:p>
        </p:txBody>
      </p:sp>
    </p:spTree>
    <p:extLst>
      <p:ext uri="{BB962C8B-B14F-4D97-AF65-F5344CB8AC3E}">
        <p14:creationId xmlns:p14="http://schemas.microsoft.com/office/powerpoint/2010/main" val="155448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Hb.5:11 jolts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Ancient writers sometimes shift topic to rivet the audience’s attention.  Writer briefly leaves priesthood of Melchizedek to challenge dull listeners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Dull of hearing: lazy, negligent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They were excited to learn gospel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After time, they lapsed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Ignorance and apathy take their toll</a:t>
            </a:r>
          </a:p>
        </p:txBody>
      </p:sp>
    </p:spTree>
    <p:extLst>
      <p:ext uri="{BB962C8B-B14F-4D97-AF65-F5344CB8AC3E}">
        <p14:creationId xmlns:p14="http://schemas.microsoft.com/office/powerpoint/2010/main" val="396918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152400"/>
            <a:ext cx="8458200" cy="6324600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Sadducees denied resurrection: Mt.22:23-33  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Irony: after A.D.70 the Sadducean sect declined; Pharisees controlled Judaism.  The resurrection was fixed in broader Jewish thought.    Mishna.   </a:t>
            </a: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8D5518-7F3F-E9F0-B7F5-6CC459BC13A1}"/>
              </a:ext>
            </a:extLst>
          </p:cNvPr>
          <p:cNvSpPr/>
          <p:nvPr/>
        </p:nvSpPr>
        <p:spPr>
          <a:xfrm>
            <a:off x="419492" y="3124200"/>
            <a:ext cx="8305800" cy="3124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99"/>
                </a:solidFill>
              </a:rPr>
              <a:t>Sanhedrin 10:1, All Jewish people…have a share in the World-to-Come … And these are the exceptions, the people who have no share in the World-to-Come… One who says: There is no resurrection of the dead derived from the Torah. </a:t>
            </a:r>
          </a:p>
        </p:txBody>
      </p:sp>
    </p:spTree>
    <p:extLst>
      <p:ext uri="{BB962C8B-B14F-4D97-AF65-F5344CB8AC3E}">
        <p14:creationId xmlns:p14="http://schemas.microsoft.com/office/powerpoint/2010/main" val="152760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152400"/>
            <a:ext cx="8458200" cy="6324600"/>
          </a:xfrm>
        </p:spPr>
        <p:txBody>
          <a:bodyPr/>
          <a:lstStyle/>
          <a:p>
            <a:pPr marL="227013" indent="-227013"/>
            <a:r>
              <a:rPr lang="en-US" sz="3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Jn.6:39, </a:t>
            </a:r>
            <a:r>
              <a:rPr lang="en-US" sz="3000" dirty="0">
                <a:solidFill>
                  <a:schemeClr val="bg1"/>
                </a:solidFill>
              </a:rPr>
              <a:t>This is the will of the Father who sent Me, that of all He has given Me I should lose nothing, but should </a:t>
            </a:r>
            <a:r>
              <a:rPr lang="en-US" sz="3000" u="sng" dirty="0">
                <a:solidFill>
                  <a:srgbClr val="CCFFFF"/>
                </a:solidFill>
              </a:rPr>
              <a:t>raise it up at the last day</a:t>
            </a:r>
            <a:endParaRPr lang="en-US" sz="3000" u="sng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7013" indent="-227013"/>
            <a:r>
              <a:rPr lang="en-US" sz="3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40,</a:t>
            </a:r>
            <a:r>
              <a:rPr lang="en-US" sz="3000" baseline="30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And this is the will of Him who sent Me, that everyone who sees the Son and believes in Him may have everlasting life; and I will </a:t>
            </a:r>
            <a:r>
              <a:rPr lang="en-US" sz="3000" u="sng" dirty="0">
                <a:solidFill>
                  <a:srgbClr val="CCFFFF"/>
                </a:solidFill>
              </a:rPr>
              <a:t>raise him up at the last day</a:t>
            </a:r>
            <a:endParaRPr lang="en-US" sz="3000" u="sng" dirty="0">
              <a:solidFill>
                <a:srgbClr val="CCFFF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27013" indent="-227013"/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44,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No one can come to Me unless the Father who sent Me draws him; and I will </a:t>
            </a:r>
            <a:r>
              <a:rPr lang="en-US" sz="3000" u="sng" dirty="0">
                <a:solidFill>
                  <a:srgbClr val="CCFFFF"/>
                </a:solidFill>
              </a:rPr>
              <a:t>raise him up at the last day</a:t>
            </a:r>
          </a:p>
          <a:p>
            <a:r>
              <a:rPr lang="en-US" sz="3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54,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Whoever eats My flesh and drinks My blood has eternal life, and I will </a:t>
            </a:r>
            <a:r>
              <a:rPr lang="en-US" sz="3000" u="sng" dirty="0">
                <a:solidFill>
                  <a:srgbClr val="CCFFFF"/>
                </a:solidFill>
              </a:rPr>
              <a:t>raise him up at the last day</a:t>
            </a:r>
            <a:endParaRPr lang="en-US" sz="3100" u="sng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18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795758" y="6096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Repentance From Dead Works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C7F9010-F833-6CC7-ED20-C5A5ECDFD02E}"/>
              </a:ext>
            </a:extLst>
          </p:cNvPr>
          <p:cNvSpPr/>
          <p:nvPr/>
        </p:nvSpPr>
        <p:spPr bwMode="auto">
          <a:xfrm>
            <a:off x="876692" y="3657600"/>
            <a:ext cx="73914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C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Eternal Judgment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2FF87EF-9E32-7BFA-D15A-6EC9BB89BDB5}"/>
              </a:ext>
            </a:extLst>
          </p:cNvPr>
          <p:cNvSpPr/>
          <p:nvPr/>
        </p:nvSpPr>
        <p:spPr bwMode="auto">
          <a:xfrm>
            <a:off x="1800519" y="12192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Faith Toward God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B2CDBE0-8B71-636F-4CB5-56A5D14539E5}"/>
              </a:ext>
            </a:extLst>
          </p:cNvPr>
          <p:cNvSpPr/>
          <p:nvPr/>
        </p:nvSpPr>
        <p:spPr bwMode="auto">
          <a:xfrm>
            <a:off x="1800519" y="18288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Teaching of Baptisms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7EB8725F-BB63-13D4-F463-0BE9825B62BD}"/>
              </a:ext>
            </a:extLst>
          </p:cNvPr>
          <p:cNvSpPr/>
          <p:nvPr/>
        </p:nvSpPr>
        <p:spPr bwMode="auto">
          <a:xfrm>
            <a:off x="1800519" y="24384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Laying on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of Hands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3D119CB4-A678-768B-7C52-55EAD918696E}"/>
              </a:ext>
            </a:extLst>
          </p:cNvPr>
          <p:cNvSpPr/>
          <p:nvPr/>
        </p:nvSpPr>
        <p:spPr bwMode="auto">
          <a:xfrm>
            <a:off x="1800519" y="30480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Resurrection of the Dead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34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152400"/>
            <a:ext cx="8458200" cy="6324600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has administered “temporal” judgments against people and nations  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Ezk.18:30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Therefore I will judge you, O house of Israel, every one according to his ways, declares the Lord G</a:t>
            </a:r>
            <a:r>
              <a:rPr lang="en-US" sz="28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OD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 Repent and turn from all your transgressions, lest iniquity be your ruin   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This happened … but eternal judgment is yet to come.    Hb.10:27 </a:t>
            </a: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3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457200"/>
            <a:ext cx="8458200" cy="60198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Day of Judgment will be the ‘last day’ 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Jn.12:48, 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who rejects me and does not receive my words has that which judges him – the word that I have spoken will judge him in the last day</a:t>
            </a:r>
          </a:p>
          <a:p>
            <a:pPr marL="0" indent="0">
              <a:spcAft>
                <a:spcPts val="500"/>
              </a:spcAft>
              <a:buNone/>
            </a:pP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457200"/>
            <a:ext cx="8458200" cy="6019800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“The Bible is like an ocean: deep enough to drown an elephant, but shallow enough at the shore for a toddler to play.”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Don’t be a Judas</a:t>
            </a:r>
          </a:p>
          <a:p>
            <a:pPr marL="0" indent="0">
              <a:spcAft>
                <a:spcPts val="500"/>
              </a:spcAft>
              <a:buNone/>
            </a:pP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5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Hb.5:12, </a:t>
            </a:r>
            <a:r>
              <a:rPr lang="en-US" altLang="en-US" sz="3100" i="1" dirty="0">
                <a:solidFill>
                  <a:schemeClr val="bg1"/>
                </a:solidFill>
              </a:rPr>
              <a:t>you ought </a:t>
            </a:r>
            <a:r>
              <a:rPr lang="en-US" altLang="en-US" sz="3100" dirty="0">
                <a:solidFill>
                  <a:schemeClr val="bg1"/>
                </a:solidFill>
              </a:rPr>
              <a:t>– a duty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‘Big boys don’t act that way’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You have had enough time to be teachers; look at you! 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Co.3:1-3, common problem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Ep.4:14, the danger</a:t>
            </a:r>
          </a:p>
        </p:txBody>
      </p:sp>
    </p:spTree>
    <p:extLst>
      <p:ext uri="{BB962C8B-B14F-4D97-AF65-F5344CB8AC3E}">
        <p14:creationId xmlns:p14="http://schemas.microsoft.com/office/powerpoint/2010/main" val="252498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Hb.5:13, a grownup baby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Child doesn’t get his way…</a:t>
            </a:r>
          </a:p>
        </p:txBody>
      </p:sp>
    </p:spTree>
    <p:extLst>
      <p:ext uri="{BB962C8B-B14F-4D97-AF65-F5344CB8AC3E}">
        <p14:creationId xmlns:p14="http://schemas.microsoft.com/office/powerpoint/2010/main" val="97717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Hb.5:14, important matter: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CC66"/>
                </a:solidFill>
              </a:rPr>
              <a:t>NOT</a:t>
            </a:r>
            <a:r>
              <a:rPr lang="en-US" altLang="en-US" sz="3100" dirty="0">
                <a:solidFill>
                  <a:schemeClr val="bg1"/>
                </a:solidFill>
              </a:rPr>
              <a:t> how long they have been Christians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CC66"/>
                </a:solidFill>
              </a:rPr>
              <a:t>BUT</a:t>
            </a:r>
            <a:r>
              <a:rPr lang="en-US" altLang="en-US" sz="3100" dirty="0">
                <a:solidFill>
                  <a:schemeClr val="bg1"/>
                </a:solidFill>
              </a:rPr>
              <a:t> how serious they are in practice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Solid food </a:t>
            </a:r>
            <a:r>
              <a:rPr lang="en-US" altLang="en-US" sz="3100" dirty="0">
                <a:solidFill>
                  <a:schemeClr val="bg1"/>
                </a:solidFill>
              </a:rPr>
              <a:t>(12, 14):  firm, steadfast in one’s attitudes or beliefs  </a:t>
            </a:r>
            <a:r>
              <a:rPr lang="en-US" altLang="en-US" sz="2000" dirty="0">
                <a:solidFill>
                  <a:schemeClr val="bg1"/>
                </a:solidFill>
              </a:rPr>
              <a:t>(L-N)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Full age</a:t>
            </a:r>
            <a:r>
              <a:rPr lang="en-US" altLang="en-US" sz="3100" dirty="0">
                <a:solidFill>
                  <a:schemeClr val="bg1"/>
                </a:solidFill>
              </a:rPr>
              <a:t>: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 mature, full grown, adult.   Ja.1:4</a:t>
            </a:r>
          </a:p>
        </p:txBody>
      </p:sp>
    </p:spTree>
    <p:extLst>
      <p:ext uri="{BB962C8B-B14F-4D97-AF65-F5344CB8AC3E}">
        <p14:creationId xmlns:p14="http://schemas.microsoft.com/office/powerpoint/2010/main" val="143457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Hb.6:1 –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‘Leaving’ does not mean that we neglect first principles</a:t>
            </a:r>
          </a:p>
          <a:p>
            <a:pPr lvl="2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 untaught must learn them; the taught must to be able to teach them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Language:  </a:t>
            </a:r>
            <a:r>
              <a:rPr lang="en-US" altLang="en-US" sz="3100" dirty="0">
                <a:solidFill>
                  <a:schemeClr val="bg1"/>
                </a:solidFill>
              </a:rPr>
              <a:t>first principles are ABC’s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Physics:</a:t>
            </a:r>
            <a:r>
              <a:rPr lang="en-US" altLang="en-US" sz="3100" dirty="0">
                <a:solidFill>
                  <a:schemeClr val="bg1"/>
                </a:solidFill>
              </a:rPr>
              <a:t> elements of proof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8B8D4A-07E3-1CE9-929D-A97DABAB384D}"/>
              </a:ext>
            </a:extLst>
          </p:cNvPr>
          <p:cNvSpPr/>
          <p:nvPr/>
        </p:nvSpPr>
        <p:spPr>
          <a:xfrm>
            <a:off x="1133573" y="4648200"/>
            <a:ext cx="6887065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‘The ABC’s of the Christian’s life are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important, but they must be a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launching pad, not a parking lot’ </a:t>
            </a:r>
          </a:p>
        </p:txBody>
      </p:sp>
    </p:spTree>
    <p:extLst>
      <p:ext uri="{BB962C8B-B14F-4D97-AF65-F5344CB8AC3E}">
        <p14:creationId xmlns:p14="http://schemas.microsoft.com/office/powerpoint/2010/main" val="391031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Hb.6:1 – 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‘Let us go on to perfection’ 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Growth marks…  </a:t>
            </a:r>
          </a:p>
        </p:txBody>
      </p:sp>
    </p:spTree>
    <p:extLst>
      <p:ext uri="{BB962C8B-B14F-4D97-AF65-F5344CB8AC3E}">
        <p14:creationId xmlns:p14="http://schemas.microsoft.com/office/powerpoint/2010/main" val="209169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876692" y="609600"/>
            <a:ext cx="73914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C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Repentance From Dead Works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FFCC"/>
                </a:solidFill>
              </a:rPr>
              <a:t>1. </a:t>
            </a:r>
            <a:r>
              <a:rPr lang="en-US" altLang="en-US" sz="3400" dirty="0">
                <a:solidFill>
                  <a:srgbClr val="CCFFFF"/>
                </a:solidFill>
              </a:rPr>
              <a:t>Dead works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Works of sin that bring death, 9:14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Ro.6:23 . . 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Death is separation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Good works die because of neglect.  </a:t>
            </a: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Hb.6:4-</a:t>
            </a:r>
            <a:r>
              <a:rPr lang="en-US" altLang="en-US" sz="28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</a:t>
            </a:r>
            <a:endParaRPr lang="en-US" altLang="en-US" sz="3100" u="sng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8EC81F-3B5E-99C7-D904-C02F2DA32FB0}"/>
              </a:ext>
            </a:extLst>
          </p:cNvPr>
          <p:cNvSpPr/>
          <p:nvPr/>
        </p:nvSpPr>
        <p:spPr>
          <a:xfrm>
            <a:off x="457200" y="3429000"/>
            <a:ext cx="8382000" cy="2971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CC"/>
                </a:solidFill>
              </a:rPr>
              <a:t>“If we become spectators rather than </a:t>
            </a:r>
            <a:r>
              <a:rPr lang="en-US" sz="3100" dirty="0" err="1">
                <a:solidFill>
                  <a:srgbClr val="FFFFCC"/>
                </a:solidFill>
              </a:rPr>
              <a:t>partici</a:t>
            </a:r>
            <a:r>
              <a:rPr lang="en-US" sz="3100" dirty="0">
                <a:solidFill>
                  <a:srgbClr val="FFFFCC"/>
                </a:solidFill>
              </a:rPr>
              <a:t>-pants, the wrong things </a:t>
            </a:r>
            <a:r>
              <a:rPr lang="en-US" sz="3100" u="sng" dirty="0">
                <a:solidFill>
                  <a:srgbClr val="FFFFCC"/>
                </a:solidFill>
              </a:rPr>
              <a:t>go up</a:t>
            </a:r>
            <a:r>
              <a:rPr lang="en-US" sz="3100" dirty="0">
                <a:solidFill>
                  <a:srgbClr val="FFFFCC"/>
                </a:solidFill>
              </a:rPr>
              <a:t> and the wrong things </a:t>
            </a:r>
            <a:r>
              <a:rPr lang="en-US" sz="3100" u="sng" dirty="0">
                <a:solidFill>
                  <a:srgbClr val="FFFFCC"/>
                </a:solidFill>
              </a:rPr>
              <a:t>come down</a:t>
            </a:r>
            <a:r>
              <a:rPr lang="en-US" sz="3100" dirty="0">
                <a:solidFill>
                  <a:srgbClr val="FFFFCC"/>
                </a:solidFill>
              </a:rPr>
              <a:t>.   Body weight, blood </a:t>
            </a:r>
            <a:r>
              <a:rPr lang="en-US" sz="3100" dirty="0" err="1">
                <a:solidFill>
                  <a:srgbClr val="FFFFCC"/>
                </a:solidFill>
              </a:rPr>
              <a:t>pres</a:t>
            </a:r>
            <a:r>
              <a:rPr lang="en-US" sz="3100" dirty="0">
                <a:solidFill>
                  <a:srgbClr val="FFFFCC"/>
                </a:solidFill>
              </a:rPr>
              <a:t>-sure, heart rate, cholesterol, triglycerides </a:t>
            </a:r>
            <a:r>
              <a:rPr lang="en-US" sz="3100" u="sng" dirty="0">
                <a:solidFill>
                  <a:srgbClr val="FFFFCC"/>
                </a:solidFill>
              </a:rPr>
              <a:t>go up</a:t>
            </a:r>
            <a:r>
              <a:rPr lang="en-US" sz="3100" dirty="0">
                <a:solidFill>
                  <a:srgbClr val="FFFFCC"/>
                </a:solidFill>
              </a:rPr>
              <a:t>.  Vital capacity, oxygen consumption, flexibility, stamina, and strength </a:t>
            </a:r>
            <a:r>
              <a:rPr lang="en-US" sz="3100" u="sng" dirty="0">
                <a:solidFill>
                  <a:srgbClr val="FFFFCC"/>
                </a:solidFill>
              </a:rPr>
              <a:t>go down</a:t>
            </a:r>
            <a:r>
              <a:rPr lang="en-US" sz="3100" dirty="0">
                <a:solidFill>
                  <a:srgbClr val="FFFFCC"/>
                </a:solidFill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12183</TotalTime>
  <Words>1116</Words>
  <Application>Microsoft Office PowerPoint</Application>
  <PresentationFormat>On-screen Show (4:3)</PresentationFormat>
  <Paragraphs>121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Verdana</vt:lpstr>
      <vt:lpstr>1_Default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Dead works</vt:lpstr>
      <vt:lpstr>PowerPoint Presentation</vt:lpstr>
      <vt:lpstr>2. Faith – God</vt:lpstr>
      <vt:lpstr>True faith – Hebrews </vt:lpstr>
      <vt:lpstr>PowerPoint Presentation</vt:lpstr>
      <vt:lpstr>Doctrine of baptisms (instructions, Col.2:12)</vt:lpstr>
      <vt:lpstr>Some are dull of hearing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1167</cp:revision>
  <dcterms:created xsi:type="dcterms:W3CDTF">2011-08-18T15:42:19Z</dcterms:created>
  <dcterms:modified xsi:type="dcterms:W3CDTF">2023-04-01T03:54:24Z</dcterms:modified>
</cp:coreProperties>
</file>