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66" r:id="rId2"/>
    <p:sldId id="305" r:id="rId3"/>
    <p:sldId id="506" r:id="rId4"/>
    <p:sldId id="531" r:id="rId5"/>
    <p:sldId id="532" r:id="rId6"/>
    <p:sldId id="533" r:id="rId7"/>
    <p:sldId id="534" r:id="rId8"/>
    <p:sldId id="535" r:id="rId9"/>
    <p:sldId id="504" r:id="rId10"/>
    <p:sldId id="537" r:id="rId11"/>
    <p:sldId id="538" r:id="rId12"/>
    <p:sldId id="526" r:id="rId13"/>
    <p:sldId id="539" r:id="rId14"/>
    <p:sldId id="540" r:id="rId15"/>
    <p:sldId id="530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FFCC"/>
    <a:srgbClr val="99FF33"/>
    <a:srgbClr val="CCFFCC"/>
    <a:srgbClr val="FF00FF"/>
    <a:srgbClr val="FFCC00"/>
    <a:srgbClr val="FFFFFF"/>
    <a:srgbClr val="B2B2B2"/>
    <a:srgbClr val="C0C0C0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94" d="100"/>
          <a:sy n="94" d="100"/>
        </p:scale>
        <p:origin x="1138" y="91"/>
      </p:cViewPr>
      <p:guideLst>
        <p:guide orient="horz" pos="2112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0F358-7D01-4D68-BB99-394C091459F0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5D134-76E8-4430-B990-5385720D3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3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430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025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70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60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877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89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998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897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94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27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405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8515A22-972B-4A70-A3B6-C8010A6DEDD5}"/>
              </a:ext>
            </a:extLst>
          </p:cNvPr>
          <p:cNvSpPr/>
          <p:nvPr/>
        </p:nvSpPr>
        <p:spPr>
          <a:xfrm>
            <a:off x="1905000" y="838200"/>
            <a:ext cx="5334000" cy="13716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Things on Earth</a:t>
            </a:r>
            <a:br>
              <a:rPr lang="en-US" sz="3600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That are Eternal</a:t>
            </a:r>
            <a:endParaRPr lang="en-US" sz="3200" dirty="0">
              <a:solidFill>
                <a:srgbClr val="FFFF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865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sz="2800" dirty="0">
                <a:solidFill>
                  <a:srgbClr val="99FF33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Soul of man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33948"/>
            <a:ext cx="8534400" cy="4938252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FFC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1.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Mt.10:28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CC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Distinguish body and soul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CC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Soul survives death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FFC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Lk.16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CC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Body buried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CC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Soul in torment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FFC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Mt.16:26</a:t>
            </a:r>
          </a:p>
        </p:txBody>
      </p:sp>
    </p:spTree>
    <p:extLst>
      <p:ext uri="{BB962C8B-B14F-4D97-AF65-F5344CB8AC3E}">
        <p14:creationId xmlns:p14="http://schemas.microsoft.com/office/powerpoint/2010/main" val="1388205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sz="2800" dirty="0">
                <a:solidFill>
                  <a:srgbClr val="99FF33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Church of Lord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638800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Daniel 2: </a:t>
            </a: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four kingdoms, 1000 years</a:t>
            </a:r>
          </a:p>
          <a:p>
            <a:pPr marL="457200" lvl="1" indent="-45720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Ch.7: </a:t>
            </a: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emphasis: time of Lord’s ascension </a:t>
            </a: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(13f.)</a:t>
            </a:r>
            <a:endParaRPr lang="en-US" sz="3100" dirty="0">
              <a:solidFill>
                <a:srgbClr val="CCFFFF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17-18: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saints receive kingdom; possess it forever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19-22: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Rome prevailed against saints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23-25: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blasphemy, persecution, religious feasts, new morality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27: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everlasting kingdom.   Mt.16;    Ep.3</a:t>
            </a:r>
          </a:p>
          <a:p>
            <a:pPr lvl="2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Hb.12:22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31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59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sz="2800" dirty="0">
                <a:solidFill>
                  <a:srgbClr val="99FF33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Love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181600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spcAft>
                <a:spcPts val="70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 Co.13:…3</a:t>
            </a:r>
          </a:p>
          <a:p>
            <a:pPr>
              <a:spcBef>
                <a:spcPts val="600"/>
              </a:spcBef>
              <a:spcAft>
                <a:spcPts val="7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God loves us.   Ps.8:3-4</a:t>
            </a:r>
          </a:p>
          <a:p>
            <a:pPr lvl="1">
              <a:spcBef>
                <a:spcPts val="600"/>
              </a:spcBef>
              <a:spcAft>
                <a:spcPts val="7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Jn.3:16 . . . </a:t>
            </a:r>
          </a:p>
          <a:p>
            <a:pPr lvl="1">
              <a:spcBef>
                <a:spcPts val="600"/>
              </a:spcBef>
              <a:spcAft>
                <a:spcPts val="7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Ro.5:10</a:t>
            </a:r>
          </a:p>
        </p:txBody>
      </p:sp>
    </p:spTree>
    <p:extLst>
      <p:ext uri="{BB962C8B-B14F-4D97-AF65-F5344CB8AC3E}">
        <p14:creationId xmlns:p14="http://schemas.microsoft.com/office/powerpoint/2010/main" val="2208987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sz="2800" dirty="0">
                <a:solidFill>
                  <a:srgbClr val="99FF33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Love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181600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Our response –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Mk.12:30, </a:t>
            </a: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you shall love the L</a:t>
            </a:r>
            <a:r>
              <a:rPr lang="en-US" sz="28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ORD</a:t>
            </a: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…</a:t>
            </a:r>
          </a:p>
          <a:p>
            <a:pPr lvl="1">
              <a:spcBef>
                <a:spcPts val="600"/>
              </a:spcBef>
              <a:spcAft>
                <a:spcPts val="14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Mk.14:8-9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Mk.12:31, </a:t>
            </a: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love neighbor as yourself…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Lk.10:30-36, help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Ro.13:10, do no evil</a:t>
            </a:r>
          </a:p>
          <a:p>
            <a:pPr lvl="1">
              <a:spcBef>
                <a:spcPts val="600"/>
              </a:spcBef>
              <a:spcAft>
                <a:spcPts val="14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Ro.15:2, edify</a:t>
            </a:r>
          </a:p>
        </p:txBody>
      </p:sp>
    </p:spTree>
    <p:extLst>
      <p:ext uri="{BB962C8B-B14F-4D97-AF65-F5344CB8AC3E}">
        <p14:creationId xmlns:p14="http://schemas.microsoft.com/office/powerpoint/2010/main" val="3737141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sz="2800" dirty="0">
                <a:solidFill>
                  <a:srgbClr val="99FF33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Love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181600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“But Mt.24:12…”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Some will stop loving Lord, but not all do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God’s love never ends.   1 Co.13:13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CC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Faith,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Hb.11:1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CC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Hope,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Ro.8:24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CC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Love,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never ends</a:t>
            </a:r>
          </a:p>
        </p:txBody>
      </p:sp>
    </p:spTree>
    <p:extLst>
      <p:ext uri="{BB962C8B-B14F-4D97-AF65-F5344CB8AC3E}">
        <p14:creationId xmlns:p14="http://schemas.microsoft.com/office/powerpoint/2010/main" val="3983340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5759244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31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Philo: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For men reckon the extreme penalty to be death; but in the divine court of justice this</a:t>
            </a:r>
            <a:b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is scarcely the beginning</a:t>
            </a:r>
          </a:p>
          <a:p>
            <a:pPr marL="0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sz="3100" dirty="0" err="1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Heraclitis</a:t>
            </a:r>
            <a:r>
              <a:rPr lang="en-US" sz="31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The only constant in life is change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True of earth and earthlings, but not true of God and eternity</a:t>
            </a:r>
          </a:p>
          <a:p>
            <a:pPr lvl="1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Ps.103:17</a:t>
            </a:r>
          </a:p>
        </p:txBody>
      </p:sp>
    </p:spTree>
    <p:extLst>
      <p:ext uri="{BB962C8B-B14F-4D97-AF65-F5344CB8AC3E}">
        <p14:creationId xmlns:p14="http://schemas.microsoft.com/office/powerpoint/2010/main" val="431109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933254" y="762000"/>
            <a:ext cx="7287788" cy="1295400"/>
          </a:xfrm>
          <a:prstGeom prst="roundRect">
            <a:avLst/>
          </a:prstGeom>
          <a:solidFill>
            <a:schemeClr val="tx1"/>
          </a:solid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</a:t>
            </a:r>
            <a:r>
              <a:rPr lang="en-US" sz="36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Things That Are </a:t>
            </a:r>
            <a:r>
              <a:rPr lang="en-US" sz="3600" u="sng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Not</a:t>
            </a:r>
            <a:r>
              <a:rPr lang="en-US" sz="36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Eternal</a:t>
            </a:r>
            <a:endParaRPr lang="en-US" sz="4000" dirty="0">
              <a:solidFill>
                <a:srgbClr val="CC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199"/>
            <a:ext cx="8229600" cy="838201"/>
          </a:xfrm>
        </p:spPr>
        <p:txBody>
          <a:bodyPr/>
          <a:lstStyle/>
          <a:p>
            <a:r>
              <a:rPr lang="en-US" sz="24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600" dirty="0">
                <a:solidFill>
                  <a:srgbClr val="CC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Political promises</a:t>
            </a:r>
            <a:endParaRPr lang="en-US" dirty="0">
              <a:solidFill>
                <a:srgbClr val="CC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3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Mt.22:21</a:t>
            </a:r>
          </a:p>
          <a:p>
            <a:pPr>
              <a:spcAft>
                <a:spcPts val="600"/>
              </a:spcAft>
            </a:pPr>
            <a:r>
              <a:rPr lang="en-US" sz="3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Golden Age of Athens </a:t>
            </a:r>
            <a:r>
              <a:rPr 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(480-404 BC)</a:t>
            </a:r>
            <a:endParaRPr 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864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199"/>
            <a:ext cx="8229600" cy="838201"/>
          </a:xfrm>
        </p:spPr>
        <p:txBody>
          <a:bodyPr/>
          <a:lstStyle/>
          <a:p>
            <a:r>
              <a:rPr lang="en-US" sz="24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600" dirty="0">
                <a:solidFill>
                  <a:srgbClr val="CC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Personal relationships</a:t>
            </a:r>
            <a:endParaRPr lang="en-US" dirty="0">
              <a:solidFill>
                <a:srgbClr val="CC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sz="3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Lk.20:27-36</a:t>
            </a:r>
          </a:p>
          <a:p>
            <a:pPr>
              <a:spcAft>
                <a:spcPts val="600"/>
              </a:spcAft>
            </a:pPr>
            <a:r>
              <a:rPr lang="en-US" sz="30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35:</a:t>
            </a:r>
            <a:r>
              <a:rPr lang="en-US" sz="3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closest relations on earth, yet…</a:t>
            </a:r>
          </a:p>
          <a:p>
            <a:pPr lvl="1">
              <a:spcAft>
                <a:spcPts val="600"/>
              </a:spcAft>
            </a:pPr>
            <a:r>
              <a:rPr lang="en-US" sz="3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 Pt.3:7</a:t>
            </a:r>
          </a:p>
          <a:p>
            <a:pPr lvl="1">
              <a:spcAft>
                <a:spcPts val="600"/>
              </a:spcAft>
            </a:pPr>
            <a:r>
              <a:rPr lang="en-US" sz="3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Some lives center around family… without thought of permanent relationship with God.  Mt.10:37</a:t>
            </a:r>
          </a:p>
          <a:p>
            <a:pPr>
              <a:spcAft>
                <a:spcPts val="600"/>
              </a:spcAft>
            </a:pPr>
            <a:r>
              <a:rPr lang="en-US" sz="30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36:</a:t>
            </a:r>
            <a:r>
              <a:rPr lang="en-US" sz="3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no marriage (as angels)</a:t>
            </a:r>
            <a:endParaRPr 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860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199"/>
            <a:ext cx="8229600" cy="838201"/>
          </a:xfrm>
        </p:spPr>
        <p:txBody>
          <a:bodyPr/>
          <a:lstStyle/>
          <a:p>
            <a:r>
              <a:rPr lang="en-US" sz="24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sz="3600" dirty="0">
                <a:solidFill>
                  <a:srgbClr val="CC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Possessions</a:t>
            </a:r>
            <a:endParaRPr lang="en-US" dirty="0">
              <a:solidFill>
                <a:srgbClr val="CC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/>
          <a:lstStyle/>
          <a:p>
            <a:pPr>
              <a:spcAft>
                <a:spcPts val="300"/>
              </a:spcAft>
            </a:pPr>
            <a:r>
              <a:rPr lang="en-US" sz="3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Co.4-5</a:t>
            </a:r>
          </a:p>
          <a:p>
            <a:pPr lvl="1">
              <a:spcAft>
                <a:spcPts val="600"/>
              </a:spcAft>
            </a:pPr>
            <a:r>
              <a:rPr lang="en-US" sz="3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4:17, momentary; temporary</a:t>
            </a:r>
          </a:p>
          <a:p>
            <a:pPr lvl="1">
              <a:spcAft>
                <a:spcPts val="600"/>
              </a:spcAft>
            </a:pPr>
            <a:r>
              <a:rPr lang="en-US" sz="3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4:18, opposite of eternal</a:t>
            </a:r>
          </a:p>
          <a:p>
            <a:pPr lvl="1">
              <a:spcAft>
                <a:spcPts val="600"/>
              </a:spcAft>
            </a:pPr>
            <a:r>
              <a:rPr lang="en-US" sz="3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5:1, earthly (as compared to eternal)</a:t>
            </a:r>
          </a:p>
          <a:p>
            <a:pPr lvl="1">
              <a:spcAft>
                <a:spcPts val="600"/>
              </a:spcAft>
            </a:pPr>
            <a:r>
              <a:rPr lang="en-US" sz="3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5:8, we must move . . .</a:t>
            </a:r>
          </a:p>
          <a:p>
            <a:pPr lvl="2">
              <a:spcAft>
                <a:spcPts val="600"/>
              </a:spcAft>
            </a:pPr>
            <a:r>
              <a:rPr lang="en-US" sz="3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5:9-10, this is not all there is</a:t>
            </a:r>
          </a:p>
          <a:p>
            <a:pPr lvl="3">
              <a:spcAft>
                <a:spcPts val="600"/>
              </a:spcAft>
            </a:pPr>
            <a:r>
              <a:rPr lang="en-US" sz="3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Best is yet to come</a:t>
            </a:r>
            <a:endParaRPr 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328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199"/>
            <a:ext cx="8229600" cy="838201"/>
          </a:xfrm>
        </p:spPr>
        <p:txBody>
          <a:bodyPr/>
          <a:lstStyle/>
          <a:p>
            <a:r>
              <a:rPr lang="en-US" sz="24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sz="3600" dirty="0">
                <a:solidFill>
                  <a:srgbClr val="CC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Pleasures</a:t>
            </a:r>
            <a:endParaRPr lang="en-US" dirty="0">
              <a:solidFill>
                <a:srgbClr val="CC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3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Hb.11:25-26</a:t>
            </a:r>
          </a:p>
          <a:p>
            <a:r>
              <a:rPr lang="en-US" sz="3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Eccl.1:15</a:t>
            </a:r>
            <a:r>
              <a:rPr lang="en-US" sz="30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dirty="0">
                <a:solidFill>
                  <a:srgbClr val="FFFFCC"/>
                </a:solidFill>
              </a:rPr>
              <a:t>What is crooked cannot be made straight, And what is lacking cannot be numbered</a:t>
            </a:r>
          </a:p>
          <a:p>
            <a:pPr marL="0" indent="0">
              <a:buNone/>
            </a:pPr>
            <a:endParaRPr lang="en-US" sz="30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125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199"/>
            <a:ext cx="8229600" cy="838201"/>
          </a:xfrm>
        </p:spPr>
        <p:txBody>
          <a:bodyPr/>
          <a:lstStyle/>
          <a:p>
            <a:r>
              <a:rPr lang="en-US" sz="24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 </a:t>
            </a:r>
            <a:r>
              <a:rPr lang="en-US" sz="3600" dirty="0">
                <a:solidFill>
                  <a:srgbClr val="CC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Physical attraction</a:t>
            </a:r>
            <a:endParaRPr lang="en-US" dirty="0">
              <a:solidFill>
                <a:srgbClr val="CC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z="3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Gn.6:2</a:t>
            </a:r>
          </a:p>
          <a:p>
            <a:pPr lvl="1">
              <a:spcAft>
                <a:spcPts val="600"/>
              </a:spcAft>
            </a:pPr>
            <a:r>
              <a:rPr lang="en-US" sz="3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Choice based on beauty doesn’t last</a:t>
            </a:r>
          </a:p>
          <a:p>
            <a:pPr lvl="1">
              <a:spcAft>
                <a:spcPts val="600"/>
              </a:spcAft>
            </a:pPr>
            <a:r>
              <a:rPr lang="en-US" sz="3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U.S. obsessed with physical beauty</a:t>
            </a:r>
            <a:endParaRPr 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837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839437" y="762000"/>
            <a:ext cx="5475423" cy="609600"/>
          </a:xfrm>
          <a:prstGeom prst="roundRect">
            <a:avLst/>
          </a:prstGeom>
          <a:solidFill>
            <a:schemeClr val="tx1"/>
          </a:solidFill>
          <a:ln w="190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</a:t>
            </a:r>
            <a:r>
              <a:rPr lang="en-US" sz="28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Things That Are </a:t>
            </a:r>
            <a:r>
              <a:rPr lang="en-US" sz="2800" u="sng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Not</a:t>
            </a:r>
            <a:r>
              <a:rPr lang="en-US" sz="28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Eternal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9485332D-71E6-AD0B-A832-C29601486342}"/>
              </a:ext>
            </a:extLst>
          </p:cNvPr>
          <p:cNvSpPr/>
          <p:nvPr/>
        </p:nvSpPr>
        <p:spPr>
          <a:xfrm>
            <a:off x="933254" y="1524000"/>
            <a:ext cx="7287788" cy="1295400"/>
          </a:xfrm>
          <a:prstGeom prst="roundRect">
            <a:avLst/>
          </a:prstGeom>
          <a:solidFill>
            <a:schemeClr val="tx1"/>
          </a:solid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</a:t>
            </a:r>
            <a:r>
              <a:rPr lang="en-US" sz="36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Things That </a:t>
            </a:r>
            <a:r>
              <a:rPr lang="en-US" sz="3600" u="sng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Are</a:t>
            </a:r>
            <a:r>
              <a:rPr lang="en-US" sz="36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Eternal</a:t>
            </a:r>
            <a:endParaRPr lang="en-US" sz="4000" dirty="0">
              <a:solidFill>
                <a:srgbClr val="CC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190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sz="2800" dirty="0">
                <a:solidFill>
                  <a:srgbClr val="99FF33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Word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7150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FFC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Mt.24:35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Even after world burns, His Word remains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Word is like an anvil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800" dirty="0">
                <a:solidFill>
                  <a:srgbClr val="FFC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Hb.4:12</a:t>
            </a:r>
            <a:endParaRPr lang="en-US" sz="27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Living, active, sharper…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Hb.3:7, 11, reveals heart</a:t>
            </a:r>
          </a:p>
          <a:p>
            <a:pPr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 Co.14:24-25</a:t>
            </a:r>
          </a:p>
          <a:p>
            <a:pPr lvl="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Word is spiritual x-ray</a:t>
            </a:r>
          </a:p>
        </p:txBody>
      </p:sp>
    </p:spTree>
    <p:extLst>
      <p:ext uri="{BB962C8B-B14F-4D97-AF65-F5344CB8AC3E}">
        <p14:creationId xmlns:p14="http://schemas.microsoft.com/office/powerpoint/2010/main" val="2691682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5714</TotalTime>
  <Words>491</Words>
  <Application>Microsoft Office PowerPoint</Application>
  <PresentationFormat>On-screen Show (4:3)</PresentationFormat>
  <Paragraphs>77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Verdana</vt:lpstr>
      <vt:lpstr>Wingdings</vt:lpstr>
      <vt:lpstr>Default Design</vt:lpstr>
      <vt:lpstr>PowerPoint Presentation</vt:lpstr>
      <vt:lpstr>PowerPoint Presentation</vt:lpstr>
      <vt:lpstr>1. Political promises</vt:lpstr>
      <vt:lpstr>2. Personal relationships</vt:lpstr>
      <vt:lpstr>3. Possessions</vt:lpstr>
      <vt:lpstr>4. Pleasures</vt:lpstr>
      <vt:lpstr>5. Physical attraction</vt:lpstr>
      <vt:lpstr>PowerPoint Presentation</vt:lpstr>
      <vt:lpstr>1. Word of God</vt:lpstr>
      <vt:lpstr>2. Soul of man</vt:lpstr>
      <vt:lpstr>3. Church of Lord</vt:lpstr>
      <vt:lpstr>4. Love</vt:lpstr>
      <vt:lpstr>4. Love</vt:lpstr>
      <vt:lpstr>4. Love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Duggin</dc:creator>
  <cp:lastModifiedBy>Ty Johnson</cp:lastModifiedBy>
  <cp:revision>573</cp:revision>
  <dcterms:created xsi:type="dcterms:W3CDTF">2004-01-08T21:08:14Z</dcterms:created>
  <dcterms:modified xsi:type="dcterms:W3CDTF">2023-09-09T13:50:22Z</dcterms:modified>
</cp:coreProperties>
</file>