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 id="2147483739" r:id="rId2"/>
  </p:sldMasterIdLst>
  <p:notesMasterIdLst>
    <p:notesMasterId r:id="rId22"/>
  </p:notesMasterIdLst>
  <p:sldIdLst>
    <p:sldId id="610" r:id="rId3"/>
    <p:sldId id="612" r:id="rId4"/>
    <p:sldId id="636" r:id="rId5"/>
    <p:sldId id="613" r:id="rId6"/>
    <p:sldId id="637" r:id="rId7"/>
    <p:sldId id="614" r:id="rId8"/>
    <p:sldId id="647" r:id="rId9"/>
    <p:sldId id="646" r:id="rId10"/>
    <p:sldId id="638" r:id="rId11"/>
    <p:sldId id="615" r:id="rId12"/>
    <p:sldId id="639" r:id="rId13"/>
    <p:sldId id="640" r:id="rId14"/>
    <p:sldId id="641" r:id="rId15"/>
    <p:sldId id="616" r:id="rId16"/>
    <p:sldId id="642" r:id="rId17"/>
    <p:sldId id="643" r:id="rId18"/>
    <p:sldId id="644" r:id="rId19"/>
    <p:sldId id="645" r:id="rId20"/>
    <p:sldId id="618"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CC"/>
    <a:srgbClr val="FFFF99"/>
    <a:srgbClr val="CCECFF"/>
    <a:srgbClr val="CC0000"/>
    <a:srgbClr val="FFFF66"/>
    <a:srgbClr val="0000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4" d="100"/>
          <a:sy n="94" d="100"/>
        </p:scale>
        <p:origin x="1138" y="9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AFFA7FD-342F-FA50-08B9-19A7B1006185}"/>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0243" name="Rectangle 3">
            <a:extLst>
              <a:ext uri="{FF2B5EF4-FFF2-40B4-BE49-F238E27FC236}">
                <a16:creationId xmlns:a16="http://schemas.microsoft.com/office/drawing/2014/main" id="{76D19269-2EF1-8292-2F85-61D721B33BDD}"/>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6388" name="Rectangle 4">
            <a:extLst>
              <a:ext uri="{FF2B5EF4-FFF2-40B4-BE49-F238E27FC236}">
                <a16:creationId xmlns:a16="http://schemas.microsoft.com/office/drawing/2014/main" id="{B9942081-7B8B-6E58-18FD-0419E85AD4E8}"/>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a:extLst>
              <a:ext uri="{FF2B5EF4-FFF2-40B4-BE49-F238E27FC236}">
                <a16:creationId xmlns:a16="http://schemas.microsoft.com/office/drawing/2014/main" id="{F9341685-E994-112C-8060-C3AAB75282C5}"/>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a:extLst>
              <a:ext uri="{FF2B5EF4-FFF2-40B4-BE49-F238E27FC236}">
                <a16:creationId xmlns:a16="http://schemas.microsoft.com/office/drawing/2014/main" id="{A7D6162A-69BC-5E96-47A7-7A67480A9B1C}"/>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0247" name="Rectangle 7">
            <a:extLst>
              <a:ext uri="{FF2B5EF4-FFF2-40B4-BE49-F238E27FC236}">
                <a16:creationId xmlns:a16="http://schemas.microsoft.com/office/drawing/2014/main" id="{6A117FAC-683E-7BF6-C037-724225E4ACB4}"/>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8561E47-A41E-4326-8ABA-3728DC3B560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999DBD4F-D311-178F-8074-4DCD51889F89}"/>
              </a:ext>
            </a:extLst>
          </p:cNvPr>
          <p:cNvSpPr>
            <a:spLocks noGrp="1" noRot="1" noChangeAspect="1" noChangeArrowheads="1" noTextEdit="1"/>
          </p:cNvSpPr>
          <p:nvPr>
            <p:ph type="sldImg"/>
          </p:nvPr>
        </p:nvSpPr>
        <p:spPr>
          <a:ln/>
        </p:spPr>
      </p:sp>
      <p:sp>
        <p:nvSpPr>
          <p:cNvPr id="20483" name="Notes Placeholder 2">
            <a:extLst>
              <a:ext uri="{FF2B5EF4-FFF2-40B4-BE49-F238E27FC236}">
                <a16:creationId xmlns:a16="http://schemas.microsoft.com/office/drawing/2014/main" id="{F54C340B-A27A-55F7-ACD5-D5ECA4997FF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0484" name="Slide Number Placeholder 3">
            <a:extLst>
              <a:ext uri="{FF2B5EF4-FFF2-40B4-BE49-F238E27FC236}">
                <a16:creationId xmlns:a16="http://schemas.microsoft.com/office/drawing/2014/main" id="{C737F372-A0CB-EA2D-B29E-43782FC5314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4C63032-649F-48C1-83C7-46DA9F5406A3}" type="slidenum">
              <a:rPr lang="en-US" altLang="en-US" smtClean="0">
                <a:solidFill>
                  <a:srgbClr val="000000"/>
                </a:solidFill>
              </a:rPr>
              <a:pPr/>
              <a:t>1</a:t>
            </a:fld>
            <a:endParaRPr lang="en-US" altLang="en-US">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999DBD4F-D311-178F-8074-4DCD51889F89}"/>
              </a:ext>
            </a:extLst>
          </p:cNvPr>
          <p:cNvSpPr>
            <a:spLocks noGrp="1" noRot="1" noChangeAspect="1" noChangeArrowheads="1" noTextEdit="1"/>
          </p:cNvSpPr>
          <p:nvPr>
            <p:ph type="sldImg"/>
          </p:nvPr>
        </p:nvSpPr>
        <p:spPr>
          <a:ln/>
        </p:spPr>
      </p:sp>
      <p:sp>
        <p:nvSpPr>
          <p:cNvPr id="20483" name="Notes Placeholder 2">
            <a:extLst>
              <a:ext uri="{FF2B5EF4-FFF2-40B4-BE49-F238E27FC236}">
                <a16:creationId xmlns:a16="http://schemas.microsoft.com/office/drawing/2014/main" id="{F54C340B-A27A-55F7-ACD5-D5ECA4997FF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0484" name="Slide Number Placeholder 3">
            <a:extLst>
              <a:ext uri="{FF2B5EF4-FFF2-40B4-BE49-F238E27FC236}">
                <a16:creationId xmlns:a16="http://schemas.microsoft.com/office/drawing/2014/main" id="{C737F372-A0CB-EA2D-B29E-43782FC5314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4C63032-649F-48C1-83C7-46DA9F5406A3}" type="slidenum">
              <a:rPr lang="en-US" altLang="en-US" smtClean="0">
                <a:solidFill>
                  <a:srgbClr val="000000"/>
                </a:solidFill>
              </a:rPr>
              <a:pPr/>
              <a:t>3</a:t>
            </a:fld>
            <a:endParaRPr lang="en-US" altLang="en-US">
              <a:solidFill>
                <a:srgbClr val="000000"/>
              </a:solidFill>
            </a:endParaRPr>
          </a:p>
        </p:txBody>
      </p:sp>
    </p:spTree>
    <p:extLst>
      <p:ext uri="{BB962C8B-B14F-4D97-AF65-F5344CB8AC3E}">
        <p14:creationId xmlns:p14="http://schemas.microsoft.com/office/powerpoint/2010/main" val="3891644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999DBD4F-D311-178F-8074-4DCD51889F89}"/>
              </a:ext>
            </a:extLst>
          </p:cNvPr>
          <p:cNvSpPr>
            <a:spLocks noGrp="1" noRot="1" noChangeAspect="1" noChangeArrowheads="1" noTextEdit="1"/>
          </p:cNvSpPr>
          <p:nvPr>
            <p:ph type="sldImg"/>
          </p:nvPr>
        </p:nvSpPr>
        <p:spPr>
          <a:ln/>
        </p:spPr>
      </p:sp>
      <p:sp>
        <p:nvSpPr>
          <p:cNvPr id="20483" name="Notes Placeholder 2">
            <a:extLst>
              <a:ext uri="{FF2B5EF4-FFF2-40B4-BE49-F238E27FC236}">
                <a16:creationId xmlns:a16="http://schemas.microsoft.com/office/drawing/2014/main" id="{F54C340B-A27A-55F7-ACD5-D5ECA4997FF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0484" name="Slide Number Placeholder 3">
            <a:extLst>
              <a:ext uri="{FF2B5EF4-FFF2-40B4-BE49-F238E27FC236}">
                <a16:creationId xmlns:a16="http://schemas.microsoft.com/office/drawing/2014/main" id="{C737F372-A0CB-EA2D-B29E-43782FC5314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4C63032-649F-48C1-83C7-46DA9F5406A3}" type="slidenum">
              <a:rPr lang="en-US" altLang="en-US" smtClean="0">
                <a:solidFill>
                  <a:srgbClr val="000000"/>
                </a:solidFill>
              </a:rPr>
              <a:pPr/>
              <a:t>5</a:t>
            </a:fld>
            <a:endParaRPr lang="en-US" altLang="en-US">
              <a:solidFill>
                <a:srgbClr val="000000"/>
              </a:solidFill>
            </a:endParaRPr>
          </a:p>
        </p:txBody>
      </p:sp>
    </p:spTree>
    <p:extLst>
      <p:ext uri="{BB962C8B-B14F-4D97-AF65-F5344CB8AC3E}">
        <p14:creationId xmlns:p14="http://schemas.microsoft.com/office/powerpoint/2010/main" val="2363800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999DBD4F-D311-178F-8074-4DCD51889F89}"/>
              </a:ext>
            </a:extLst>
          </p:cNvPr>
          <p:cNvSpPr>
            <a:spLocks noGrp="1" noRot="1" noChangeAspect="1" noChangeArrowheads="1" noTextEdit="1"/>
          </p:cNvSpPr>
          <p:nvPr>
            <p:ph type="sldImg"/>
          </p:nvPr>
        </p:nvSpPr>
        <p:spPr>
          <a:ln/>
        </p:spPr>
      </p:sp>
      <p:sp>
        <p:nvSpPr>
          <p:cNvPr id="20483" name="Notes Placeholder 2">
            <a:extLst>
              <a:ext uri="{FF2B5EF4-FFF2-40B4-BE49-F238E27FC236}">
                <a16:creationId xmlns:a16="http://schemas.microsoft.com/office/drawing/2014/main" id="{F54C340B-A27A-55F7-ACD5-D5ECA4997FF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0484" name="Slide Number Placeholder 3">
            <a:extLst>
              <a:ext uri="{FF2B5EF4-FFF2-40B4-BE49-F238E27FC236}">
                <a16:creationId xmlns:a16="http://schemas.microsoft.com/office/drawing/2014/main" id="{C737F372-A0CB-EA2D-B29E-43782FC5314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4C63032-649F-48C1-83C7-46DA9F5406A3}" type="slidenum">
              <a:rPr lang="en-US" altLang="en-US" smtClean="0">
                <a:solidFill>
                  <a:srgbClr val="000000"/>
                </a:solidFill>
              </a:rPr>
              <a:pPr/>
              <a:t>9</a:t>
            </a:fld>
            <a:endParaRPr lang="en-US" altLang="en-US">
              <a:solidFill>
                <a:srgbClr val="000000"/>
              </a:solidFill>
            </a:endParaRPr>
          </a:p>
        </p:txBody>
      </p:sp>
    </p:spTree>
    <p:extLst>
      <p:ext uri="{BB962C8B-B14F-4D97-AF65-F5344CB8AC3E}">
        <p14:creationId xmlns:p14="http://schemas.microsoft.com/office/powerpoint/2010/main" val="2313870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999DBD4F-D311-178F-8074-4DCD51889F89}"/>
              </a:ext>
            </a:extLst>
          </p:cNvPr>
          <p:cNvSpPr>
            <a:spLocks noGrp="1" noRot="1" noChangeAspect="1" noChangeArrowheads="1" noTextEdit="1"/>
          </p:cNvSpPr>
          <p:nvPr>
            <p:ph type="sldImg"/>
          </p:nvPr>
        </p:nvSpPr>
        <p:spPr>
          <a:ln/>
        </p:spPr>
      </p:sp>
      <p:sp>
        <p:nvSpPr>
          <p:cNvPr id="20483" name="Notes Placeholder 2">
            <a:extLst>
              <a:ext uri="{FF2B5EF4-FFF2-40B4-BE49-F238E27FC236}">
                <a16:creationId xmlns:a16="http://schemas.microsoft.com/office/drawing/2014/main" id="{F54C340B-A27A-55F7-ACD5-D5ECA4997FF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0484" name="Slide Number Placeholder 3">
            <a:extLst>
              <a:ext uri="{FF2B5EF4-FFF2-40B4-BE49-F238E27FC236}">
                <a16:creationId xmlns:a16="http://schemas.microsoft.com/office/drawing/2014/main" id="{C737F372-A0CB-EA2D-B29E-43782FC5314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4C63032-649F-48C1-83C7-46DA9F5406A3}" type="slidenum">
              <a:rPr lang="en-US" altLang="en-US" smtClean="0">
                <a:solidFill>
                  <a:srgbClr val="000000"/>
                </a:solidFill>
              </a:rPr>
              <a:pPr/>
              <a:t>13</a:t>
            </a:fld>
            <a:endParaRPr lang="en-US" altLang="en-US">
              <a:solidFill>
                <a:srgbClr val="000000"/>
              </a:solidFill>
            </a:endParaRPr>
          </a:p>
        </p:txBody>
      </p:sp>
    </p:spTree>
    <p:extLst>
      <p:ext uri="{BB962C8B-B14F-4D97-AF65-F5344CB8AC3E}">
        <p14:creationId xmlns:p14="http://schemas.microsoft.com/office/powerpoint/2010/main" val="752398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a:extLst>
              <a:ext uri="{FF2B5EF4-FFF2-40B4-BE49-F238E27FC236}">
                <a16:creationId xmlns:a16="http://schemas.microsoft.com/office/drawing/2014/main" id="{F7EE0A4A-06BD-8443-F5E1-5124A85BD2A6}"/>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5" name="Footer Placeholder 4">
            <a:extLst>
              <a:ext uri="{FF2B5EF4-FFF2-40B4-BE49-F238E27FC236}">
                <a16:creationId xmlns:a16="http://schemas.microsoft.com/office/drawing/2014/main" id="{24B5912D-E6BA-670D-6193-1CB6AC442E25}"/>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Slide Number Placeholder 5">
            <a:extLst>
              <a:ext uri="{FF2B5EF4-FFF2-40B4-BE49-F238E27FC236}">
                <a16:creationId xmlns:a16="http://schemas.microsoft.com/office/drawing/2014/main" id="{2E7190D0-D24A-ED04-9F7A-A1D6163D5576}"/>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8590803E-5D72-45C0-83BA-9680566D0759}" type="slidenum">
              <a:rPr lang="en-US" altLang="en-US"/>
              <a:pPr>
                <a:defRPr/>
              </a:pPr>
              <a:t>‹#›</a:t>
            </a:fld>
            <a:endParaRPr lang="en-US" altLang="en-US"/>
          </a:p>
        </p:txBody>
      </p:sp>
    </p:spTree>
    <p:extLst>
      <p:ext uri="{BB962C8B-B14F-4D97-AF65-F5344CB8AC3E}">
        <p14:creationId xmlns:p14="http://schemas.microsoft.com/office/powerpoint/2010/main" val="51600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24F300-F534-F32A-7479-09C3F09ABD4D}"/>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5" name="Footer Placeholder 4">
            <a:extLst>
              <a:ext uri="{FF2B5EF4-FFF2-40B4-BE49-F238E27FC236}">
                <a16:creationId xmlns:a16="http://schemas.microsoft.com/office/drawing/2014/main" id="{E229A842-6786-2BC2-BBE5-C690497D76C1}"/>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Slide Number Placeholder 5">
            <a:extLst>
              <a:ext uri="{FF2B5EF4-FFF2-40B4-BE49-F238E27FC236}">
                <a16:creationId xmlns:a16="http://schemas.microsoft.com/office/drawing/2014/main" id="{9FA1332D-17A7-43B5-B92D-B464ED0E6D84}"/>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12703AD6-1254-46D6-BE68-DA97603DADB7}" type="slidenum">
              <a:rPr lang="en-US" altLang="en-US"/>
              <a:pPr>
                <a:defRPr/>
              </a:pPr>
              <a:t>‹#›</a:t>
            </a:fld>
            <a:endParaRPr lang="en-US" altLang="en-US"/>
          </a:p>
        </p:txBody>
      </p:sp>
    </p:spTree>
    <p:extLst>
      <p:ext uri="{BB962C8B-B14F-4D97-AF65-F5344CB8AC3E}">
        <p14:creationId xmlns:p14="http://schemas.microsoft.com/office/powerpoint/2010/main" val="4066023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390EFF-4ED7-7F10-415C-E857ABFDD660}"/>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5" name="Footer Placeholder 4">
            <a:extLst>
              <a:ext uri="{FF2B5EF4-FFF2-40B4-BE49-F238E27FC236}">
                <a16:creationId xmlns:a16="http://schemas.microsoft.com/office/drawing/2014/main" id="{E869AAB5-0708-3BFD-851D-02CC58BBD3CC}"/>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Slide Number Placeholder 5">
            <a:extLst>
              <a:ext uri="{FF2B5EF4-FFF2-40B4-BE49-F238E27FC236}">
                <a16:creationId xmlns:a16="http://schemas.microsoft.com/office/drawing/2014/main" id="{204E6C0B-08E2-20E0-1A5E-7908DA76F2E2}"/>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7C85E139-214E-4937-86E3-AA792F3B76E4}" type="slidenum">
              <a:rPr lang="en-US" altLang="en-US"/>
              <a:pPr>
                <a:defRPr/>
              </a:pPr>
              <a:t>‹#›</a:t>
            </a:fld>
            <a:endParaRPr lang="en-US" altLang="en-US"/>
          </a:p>
        </p:txBody>
      </p:sp>
    </p:spTree>
    <p:extLst>
      <p:ext uri="{BB962C8B-B14F-4D97-AF65-F5344CB8AC3E}">
        <p14:creationId xmlns:p14="http://schemas.microsoft.com/office/powerpoint/2010/main" val="3284021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00928D0B-89BB-B76B-EB55-5231785C7C3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4AEE5FC-CDF7-F33A-2752-9F9E8429804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C915D85-EB80-DF3D-9D9D-E8943CA58398}"/>
              </a:ext>
            </a:extLst>
          </p:cNvPr>
          <p:cNvSpPr>
            <a:spLocks noGrp="1" noChangeArrowheads="1"/>
          </p:cNvSpPr>
          <p:nvPr>
            <p:ph type="sldNum" sz="quarter" idx="12"/>
          </p:nvPr>
        </p:nvSpPr>
        <p:spPr>
          <a:ln/>
        </p:spPr>
        <p:txBody>
          <a:bodyPr/>
          <a:lstStyle>
            <a:lvl1pPr>
              <a:defRPr/>
            </a:lvl1pPr>
          </a:lstStyle>
          <a:p>
            <a:pPr>
              <a:defRPr/>
            </a:pPr>
            <a:fld id="{29C24B3E-68E8-49FB-AA0D-0AF178482826}" type="slidenum">
              <a:rPr lang="en-US" altLang="en-US"/>
              <a:pPr>
                <a:defRPr/>
              </a:pPr>
              <a:t>‹#›</a:t>
            </a:fld>
            <a:endParaRPr lang="en-US" altLang="en-US"/>
          </a:p>
        </p:txBody>
      </p:sp>
    </p:spTree>
    <p:extLst>
      <p:ext uri="{BB962C8B-B14F-4D97-AF65-F5344CB8AC3E}">
        <p14:creationId xmlns:p14="http://schemas.microsoft.com/office/powerpoint/2010/main" val="2834435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50BE7FF-69D8-4BBC-72D3-942A73C23E1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05ECEB7-9C96-4C4D-4161-B3D93897E75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32FEEA44-B5AB-1F6D-985E-BEF29EC4C7A6}"/>
              </a:ext>
            </a:extLst>
          </p:cNvPr>
          <p:cNvSpPr>
            <a:spLocks noGrp="1" noChangeArrowheads="1"/>
          </p:cNvSpPr>
          <p:nvPr>
            <p:ph type="sldNum" sz="quarter" idx="12"/>
          </p:nvPr>
        </p:nvSpPr>
        <p:spPr>
          <a:ln/>
        </p:spPr>
        <p:txBody>
          <a:bodyPr/>
          <a:lstStyle>
            <a:lvl1pPr>
              <a:defRPr/>
            </a:lvl1pPr>
          </a:lstStyle>
          <a:p>
            <a:pPr>
              <a:defRPr/>
            </a:pPr>
            <a:fld id="{67C0D26D-FAB6-48B9-B798-B1542C2D33E2}" type="slidenum">
              <a:rPr lang="en-US" altLang="en-US"/>
              <a:pPr>
                <a:defRPr/>
              </a:pPr>
              <a:t>‹#›</a:t>
            </a:fld>
            <a:endParaRPr lang="en-US" altLang="en-US"/>
          </a:p>
        </p:txBody>
      </p:sp>
    </p:spTree>
    <p:extLst>
      <p:ext uri="{BB962C8B-B14F-4D97-AF65-F5344CB8AC3E}">
        <p14:creationId xmlns:p14="http://schemas.microsoft.com/office/powerpoint/2010/main" val="3258923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E2D788D3-C2EE-5464-F27F-A62677C7063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80900050-26F5-F794-41B0-13BCBF22E13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A73798F-45C6-32A9-D48C-F47A9D2B66D5}"/>
              </a:ext>
            </a:extLst>
          </p:cNvPr>
          <p:cNvSpPr>
            <a:spLocks noGrp="1" noChangeArrowheads="1"/>
          </p:cNvSpPr>
          <p:nvPr>
            <p:ph type="sldNum" sz="quarter" idx="12"/>
          </p:nvPr>
        </p:nvSpPr>
        <p:spPr>
          <a:ln/>
        </p:spPr>
        <p:txBody>
          <a:bodyPr/>
          <a:lstStyle>
            <a:lvl1pPr>
              <a:defRPr/>
            </a:lvl1pPr>
          </a:lstStyle>
          <a:p>
            <a:pPr>
              <a:defRPr/>
            </a:pPr>
            <a:fld id="{E1F4C63D-A186-4110-B9A0-E2152A6E9AFB}" type="slidenum">
              <a:rPr lang="en-US" altLang="en-US"/>
              <a:pPr>
                <a:defRPr/>
              </a:pPr>
              <a:t>‹#›</a:t>
            </a:fld>
            <a:endParaRPr lang="en-US" altLang="en-US"/>
          </a:p>
        </p:txBody>
      </p:sp>
    </p:spTree>
    <p:extLst>
      <p:ext uri="{BB962C8B-B14F-4D97-AF65-F5344CB8AC3E}">
        <p14:creationId xmlns:p14="http://schemas.microsoft.com/office/powerpoint/2010/main" val="7034203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47CC5641-B3E6-4F1B-2928-4A599F9CF74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AF5BDCD7-C59E-FABD-4BFF-B78C98671A8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0215D73-8584-A66D-B51E-7590986DEBFF}"/>
              </a:ext>
            </a:extLst>
          </p:cNvPr>
          <p:cNvSpPr>
            <a:spLocks noGrp="1" noChangeArrowheads="1"/>
          </p:cNvSpPr>
          <p:nvPr>
            <p:ph type="sldNum" sz="quarter" idx="12"/>
          </p:nvPr>
        </p:nvSpPr>
        <p:spPr>
          <a:ln/>
        </p:spPr>
        <p:txBody>
          <a:bodyPr/>
          <a:lstStyle>
            <a:lvl1pPr>
              <a:defRPr/>
            </a:lvl1pPr>
          </a:lstStyle>
          <a:p>
            <a:pPr>
              <a:defRPr/>
            </a:pPr>
            <a:fld id="{1FF7CF8B-7AE6-44C8-85BE-9801B0AB930D}" type="slidenum">
              <a:rPr lang="en-US" altLang="en-US"/>
              <a:pPr>
                <a:defRPr/>
              </a:pPr>
              <a:t>‹#›</a:t>
            </a:fld>
            <a:endParaRPr lang="en-US" altLang="en-US"/>
          </a:p>
        </p:txBody>
      </p:sp>
    </p:spTree>
    <p:extLst>
      <p:ext uri="{BB962C8B-B14F-4D97-AF65-F5344CB8AC3E}">
        <p14:creationId xmlns:p14="http://schemas.microsoft.com/office/powerpoint/2010/main" val="17649795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7B4344A-A08B-6DF2-10D3-31F447F4993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A5119FC-D919-259B-6745-CA8CE86D7E5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8E6FA786-E163-BE9B-4796-43BD083E8672}"/>
              </a:ext>
            </a:extLst>
          </p:cNvPr>
          <p:cNvSpPr>
            <a:spLocks noGrp="1" noChangeArrowheads="1"/>
          </p:cNvSpPr>
          <p:nvPr>
            <p:ph type="sldNum" sz="quarter" idx="12"/>
          </p:nvPr>
        </p:nvSpPr>
        <p:spPr>
          <a:ln/>
        </p:spPr>
        <p:txBody>
          <a:bodyPr/>
          <a:lstStyle>
            <a:lvl1pPr>
              <a:defRPr/>
            </a:lvl1pPr>
          </a:lstStyle>
          <a:p>
            <a:pPr>
              <a:defRPr/>
            </a:pPr>
            <a:fld id="{80A7C008-0CEB-4387-B8B3-55E6FB4BA392}" type="slidenum">
              <a:rPr lang="en-US" altLang="en-US"/>
              <a:pPr>
                <a:defRPr/>
              </a:pPr>
              <a:t>‹#›</a:t>
            </a:fld>
            <a:endParaRPr lang="en-US" altLang="en-US"/>
          </a:p>
        </p:txBody>
      </p:sp>
    </p:spTree>
    <p:extLst>
      <p:ext uri="{BB962C8B-B14F-4D97-AF65-F5344CB8AC3E}">
        <p14:creationId xmlns:p14="http://schemas.microsoft.com/office/powerpoint/2010/main" val="22454483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3949FF19-46C6-89E7-CFEB-EE57E62079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88D7D3F8-BABB-49A7-820A-1503FB24738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FD5D349A-6D5C-98EE-5D01-F7E75E633277}"/>
              </a:ext>
            </a:extLst>
          </p:cNvPr>
          <p:cNvSpPr>
            <a:spLocks noGrp="1" noChangeArrowheads="1"/>
          </p:cNvSpPr>
          <p:nvPr>
            <p:ph type="sldNum" sz="quarter" idx="12"/>
          </p:nvPr>
        </p:nvSpPr>
        <p:spPr>
          <a:ln/>
        </p:spPr>
        <p:txBody>
          <a:bodyPr/>
          <a:lstStyle>
            <a:lvl1pPr>
              <a:defRPr/>
            </a:lvl1pPr>
          </a:lstStyle>
          <a:p>
            <a:pPr>
              <a:defRPr/>
            </a:pPr>
            <a:fld id="{84342E45-18D4-4764-B990-B816ACBD6221}" type="slidenum">
              <a:rPr lang="en-US" altLang="en-US"/>
              <a:pPr>
                <a:defRPr/>
              </a:pPr>
              <a:t>‹#›</a:t>
            </a:fld>
            <a:endParaRPr lang="en-US" altLang="en-US"/>
          </a:p>
        </p:txBody>
      </p:sp>
    </p:spTree>
    <p:extLst>
      <p:ext uri="{BB962C8B-B14F-4D97-AF65-F5344CB8AC3E}">
        <p14:creationId xmlns:p14="http://schemas.microsoft.com/office/powerpoint/2010/main" val="3861746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C6D1C45-77AA-183C-F14F-F452A93D177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BCB16B60-F87D-BABB-706C-BDA5B9CA47B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BAD117F9-C872-A7B9-D964-17B408881EBA}"/>
              </a:ext>
            </a:extLst>
          </p:cNvPr>
          <p:cNvSpPr>
            <a:spLocks noGrp="1" noChangeArrowheads="1"/>
          </p:cNvSpPr>
          <p:nvPr>
            <p:ph type="sldNum" sz="quarter" idx="12"/>
          </p:nvPr>
        </p:nvSpPr>
        <p:spPr>
          <a:ln/>
        </p:spPr>
        <p:txBody>
          <a:bodyPr/>
          <a:lstStyle>
            <a:lvl1pPr>
              <a:defRPr/>
            </a:lvl1pPr>
          </a:lstStyle>
          <a:p>
            <a:pPr>
              <a:defRPr/>
            </a:pPr>
            <a:fld id="{B5777561-FD94-4CD3-93C0-AD7DC36641B8}" type="slidenum">
              <a:rPr lang="en-US" altLang="en-US"/>
              <a:pPr>
                <a:defRPr/>
              </a:pPr>
              <a:t>‹#›</a:t>
            </a:fld>
            <a:endParaRPr lang="en-US" altLang="en-US"/>
          </a:p>
        </p:txBody>
      </p:sp>
    </p:spTree>
    <p:extLst>
      <p:ext uri="{BB962C8B-B14F-4D97-AF65-F5344CB8AC3E}">
        <p14:creationId xmlns:p14="http://schemas.microsoft.com/office/powerpoint/2010/main" val="19168618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19ACA4AD-3C4B-ED7C-7FDB-F21836AACA1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3499289A-AA18-C5EB-09C1-6D5959B046F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EB342B97-A7B1-E865-C917-2A441EED5C93}"/>
              </a:ext>
            </a:extLst>
          </p:cNvPr>
          <p:cNvSpPr>
            <a:spLocks noGrp="1" noChangeArrowheads="1"/>
          </p:cNvSpPr>
          <p:nvPr>
            <p:ph type="sldNum" sz="quarter" idx="12"/>
          </p:nvPr>
        </p:nvSpPr>
        <p:spPr>
          <a:ln/>
        </p:spPr>
        <p:txBody>
          <a:bodyPr/>
          <a:lstStyle>
            <a:lvl1pPr>
              <a:defRPr/>
            </a:lvl1pPr>
          </a:lstStyle>
          <a:p>
            <a:pPr>
              <a:defRPr/>
            </a:pPr>
            <a:fld id="{6F380EFD-197C-4A44-95F1-9C41325D3087}" type="slidenum">
              <a:rPr lang="en-US" altLang="en-US"/>
              <a:pPr>
                <a:defRPr/>
              </a:pPr>
              <a:t>‹#›</a:t>
            </a:fld>
            <a:endParaRPr lang="en-US" altLang="en-US"/>
          </a:p>
        </p:txBody>
      </p:sp>
    </p:spTree>
    <p:extLst>
      <p:ext uri="{BB962C8B-B14F-4D97-AF65-F5344CB8AC3E}">
        <p14:creationId xmlns:p14="http://schemas.microsoft.com/office/powerpoint/2010/main" val="491051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E21A40-DFF3-19D6-6AA0-2B4C3B6ADEB3}"/>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5" name="Footer Placeholder 4">
            <a:extLst>
              <a:ext uri="{FF2B5EF4-FFF2-40B4-BE49-F238E27FC236}">
                <a16:creationId xmlns:a16="http://schemas.microsoft.com/office/drawing/2014/main" id="{C7D79488-AD80-5568-FA70-40E6D7A9A77D}"/>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Slide Number Placeholder 5">
            <a:extLst>
              <a:ext uri="{FF2B5EF4-FFF2-40B4-BE49-F238E27FC236}">
                <a16:creationId xmlns:a16="http://schemas.microsoft.com/office/drawing/2014/main" id="{61079D78-21B3-7562-8199-335278E01E35}"/>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CF2A5FA5-C61E-45C9-AD91-9195E4C4D778}" type="slidenum">
              <a:rPr lang="en-US" altLang="en-US"/>
              <a:pPr>
                <a:defRPr/>
              </a:pPr>
              <a:t>‹#›</a:t>
            </a:fld>
            <a:endParaRPr lang="en-US" altLang="en-US"/>
          </a:p>
        </p:txBody>
      </p:sp>
    </p:spTree>
    <p:extLst>
      <p:ext uri="{BB962C8B-B14F-4D97-AF65-F5344CB8AC3E}">
        <p14:creationId xmlns:p14="http://schemas.microsoft.com/office/powerpoint/2010/main" val="22385337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4404F2CC-877E-8E8C-A339-90609ECD6F6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6765A205-0E9E-1654-D982-AAEA8140D2A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E81542C5-8431-43BF-6AC8-C4AEE60BECF4}"/>
              </a:ext>
            </a:extLst>
          </p:cNvPr>
          <p:cNvSpPr>
            <a:spLocks noGrp="1" noChangeArrowheads="1"/>
          </p:cNvSpPr>
          <p:nvPr>
            <p:ph type="sldNum" sz="quarter" idx="12"/>
          </p:nvPr>
        </p:nvSpPr>
        <p:spPr>
          <a:ln/>
        </p:spPr>
        <p:txBody>
          <a:bodyPr/>
          <a:lstStyle>
            <a:lvl1pPr>
              <a:defRPr/>
            </a:lvl1pPr>
          </a:lstStyle>
          <a:p>
            <a:pPr>
              <a:defRPr/>
            </a:pPr>
            <a:fld id="{CF35BFB2-2BD9-44CA-AAA3-4D45C06BF2D9}" type="slidenum">
              <a:rPr lang="en-US" altLang="en-US"/>
              <a:pPr>
                <a:defRPr/>
              </a:pPr>
              <a:t>‹#›</a:t>
            </a:fld>
            <a:endParaRPr lang="en-US" altLang="en-US"/>
          </a:p>
        </p:txBody>
      </p:sp>
    </p:spTree>
    <p:extLst>
      <p:ext uri="{BB962C8B-B14F-4D97-AF65-F5344CB8AC3E}">
        <p14:creationId xmlns:p14="http://schemas.microsoft.com/office/powerpoint/2010/main" val="30445107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E842642-2212-9C2A-AAF1-1ED3354FE46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4D9B830-FDD1-90FE-DE88-A39ED487476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1D98C47-E061-C3D3-A50E-92C55306B1B1}"/>
              </a:ext>
            </a:extLst>
          </p:cNvPr>
          <p:cNvSpPr>
            <a:spLocks noGrp="1" noChangeArrowheads="1"/>
          </p:cNvSpPr>
          <p:nvPr>
            <p:ph type="sldNum" sz="quarter" idx="12"/>
          </p:nvPr>
        </p:nvSpPr>
        <p:spPr>
          <a:ln/>
        </p:spPr>
        <p:txBody>
          <a:bodyPr/>
          <a:lstStyle>
            <a:lvl1pPr>
              <a:defRPr/>
            </a:lvl1pPr>
          </a:lstStyle>
          <a:p>
            <a:pPr>
              <a:defRPr/>
            </a:pPr>
            <a:fld id="{B6D02179-8DA7-44A1-BB77-D8B0D32D7D66}" type="slidenum">
              <a:rPr lang="en-US" altLang="en-US"/>
              <a:pPr>
                <a:defRPr/>
              </a:pPr>
              <a:t>‹#›</a:t>
            </a:fld>
            <a:endParaRPr lang="en-US" altLang="en-US"/>
          </a:p>
        </p:txBody>
      </p:sp>
    </p:spTree>
    <p:extLst>
      <p:ext uri="{BB962C8B-B14F-4D97-AF65-F5344CB8AC3E}">
        <p14:creationId xmlns:p14="http://schemas.microsoft.com/office/powerpoint/2010/main" val="9156019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9D0FB97-41D2-74E0-1902-C5D222E3D48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2C3EED35-F9E3-75EA-7D34-20D2928526C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1931B64-37F7-530F-5476-94EFAE6321B3}"/>
              </a:ext>
            </a:extLst>
          </p:cNvPr>
          <p:cNvSpPr>
            <a:spLocks noGrp="1" noChangeArrowheads="1"/>
          </p:cNvSpPr>
          <p:nvPr>
            <p:ph type="sldNum" sz="quarter" idx="12"/>
          </p:nvPr>
        </p:nvSpPr>
        <p:spPr>
          <a:ln/>
        </p:spPr>
        <p:txBody>
          <a:bodyPr/>
          <a:lstStyle>
            <a:lvl1pPr>
              <a:defRPr/>
            </a:lvl1pPr>
          </a:lstStyle>
          <a:p>
            <a:pPr>
              <a:defRPr/>
            </a:pPr>
            <a:fld id="{4A5474C9-EA31-4FFC-B16A-0219CDE738AA}" type="slidenum">
              <a:rPr lang="en-US" altLang="en-US"/>
              <a:pPr>
                <a:defRPr/>
              </a:pPr>
              <a:t>‹#›</a:t>
            </a:fld>
            <a:endParaRPr lang="en-US" altLang="en-US"/>
          </a:p>
        </p:txBody>
      </p:sp>
    </p:spTree>
    <p:extLst>
      <p:ext uri="{BB962C8B-B14F-4D97-AF65-F5344CB8AC3E}">
        <p14:creationId xmlns:p14="http://schemas.microsoft.com/office/powerpoint/2010/main" val="153095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a:extLst>
              <a:ext uri="{FF2B5EF4-FFF2-40B4-BE49-F238E27FC236}">
                <a16:creationId xmlns:a16="http://schemas.microsoft.com/office/drawing/2014/main" id="{26B730A6-F162-6FF4-3A6D-71E2D19ABF99}"/>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5" name="Footer Placeholder 4">
            <a:extLst>
              <a:ext uri="{FF2B5EF4-FFF2-40B4-BE49-F238E27FC236}">
                <a16:creationId xmlns:a16="http://schemas.microsoft.com/office/drawing/2014/main" id="{3DE98A7C-8319-F624-31B9-54823F48D47A}"/>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Slide Number Placeholder 5">
            <a:extLst>
              <a:ext uri="{FF2B5EF4-FFF2-40B4-BE49-F238E27FC236}">
                <a16:creationId xmlns:a16="http://schemas.microsoft.com/office/drawing/2014/main" id="{9815B7BA-2352-DBD8-9BB1-FD4F726DD910}"/>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50EA2EF2-17EF-4D60-AE26-ACF7639F3005}" type="slidenum">
              <a:rPr lang="en-US" altLang="en-US"/>
              <a:pPr>
                <a:defRPr/>
              </a:pPr>
              <a:t>‹#›</a:t>
            </a:fld>
            <a:endParaRPr lang="en-US" altLang="en-US"/>
          </a:p>
        </p:txBody>
      </p:sp>
    </p:spTree>
    <p:extLst>
      <p:ext uri="{BB962C8B-B14F-4D97-AF65-F5344CB8AC3E}">
        <p14:creationId xmlns:p14="http://schemas.microsoft.com/office/powerpoint/2010/main" val="1032132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72DF58-F26D-6A4D-1CA9-70DACF703EE8}"/>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Footer Placeholder 5">
            <a:extLst>
              <a:ext uri="{FF2B5EF4-FFF2-40B4-BE49-F238E27FC236}">
                <a16:creationId xmlns:a16="http://schemas.microsoft.com/office/drawing/2014/main" id="{4E196548-1E58-83D7-82E4-C26429A92A24}"/>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7" name="Slide Number Placeholder 6">
            <a:extLst>
              <a:ext uri="{FF2B5EF4-FFF2-40B4-BE49-F238E27FC236}">
                <a16:creationId xmlns:a16="http://schemas.microsoft.com/office/drawing/2014/main" id="{F7BC0AA6-92C0-5527-666E-B29975C9E060}"/>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E955D91F-DB01-4FB9-9071-4E3BD2B0D073}" type="slidenum">
              <a:rPr lang="en-US" altLang="en-US"/>
              <a:pPr>
                <a:defRPr/>
              </a:pPr>
              <a:t>‹#›</a:t>
            </a:fld>
            <a:endParaRPr lang="en-US" altLang="en-US"/>
          </a:p>
        </p:txBody>
      </p:sp>
    </p:spTree>
    <p:extLst>
      <p:ext uri="{BB962C8B-B14F-4D97-AF65-F5344CB8AC3E}">
        <p14:creationId xmlns:p14="http://schemas.microsoft.com/office/powerpoint/2010/main" val="3319022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7EF4FAB-DD71-6BD4-A639-BA0CA93FA6A5}"/>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8" name="Footer Placeholder 7">
            <a:extLst>
              <a:ext uri="{FF2B5EF4-FFF2-40B4-BE49-F238E27FC236}">
                <a16:creationId xmlns:a16="http://schemas.microsoft.com/office/drawing/2014/main" id="{2DBECDCB-A7D8-3556-1C81-95EEB7468374}"/>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9" name="Slide Number Placeholder 8">
            <a:extLst>
              <a:ext uri="{FF2B5EF4-FFF2-40B4-BE49-F238E27FC236}">
                <a16:creationId xmlns:a16="http://schemas.microsoft.com/office/drawing/2014/main" id="{E4107FE5-33A1-E27E-54FF-9391AC55B6A3}"/>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E91D89DE-3326-48D6-866E-9E7909B0C2CB}" type="slidenum">
              <a:rPr lang="en-US" altLang="en-US"/>
              <a:pPr>
                <a:defRPr/>
              </a:pPr>
              <a:t>‹#›</a:t>
            </a:fld>
            <a:endParaRPr lang="en-US" altLang="en-US"/>
          </a:p>
        </p:txBody>
      </p:sp>
    </p:spTree>
    <p:extLst>
      <p:ext uri="{BB962C8B-B14F-4D97-AF65-F5344CB8AC3E}">
        <p14:creationId xmlns:p14="http://schemas.microsoft.com/office/powerpoint/2010/main" val="3040967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D40F85-9C4C-D52C-4325-2FFC7B0BF49D}"/>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4" name="Footer Placeholder 3">
            <a:extLst>
              <a:ext uri="{FF2B5EF4-FFF2-40B4-BE49-F238E27FC236}">
                <a16:creationId xmlns:a16="http://schemas.microsoft.com/office/drawing/2014/main" id="{86B834FC-C3EF-1518-6B42-8F9DF48B0106}"/>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5" name="Slide Number Placeholder 4">
            <a:extLst>
              <a:ext uri="{FF2B5EF4-FFF2-40B4-BE49-F238E27FC236}">
                <a16:creationId xmlns:a16="http://schemas.microsoft.com/office/drawing/2014/main" id="{23E87E10-B325-B893-F051-1FB7E45417C8}"/>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D9601874-4819-4361-B63A-8D32490AE97B}" type="slidenum">
              <a:rPr lang="en-US" altLang="en-US"/>
              <a:pPr>
                <a:defRPr/>
              </a:pPr>
              <a:t>‹#›</a:t>
            </a:fld>
            <a:endParaRPr lang="en-US" altLang="en-US"/>
          </a:p>
        </p:txBody>
      </p:sp>
    </p:spTree>
    <p:extLst>
      <p:ext uri="{BB962C8B-B14F-4D97-AF65-F5344CB8AC3E}">
        <p14:creationId xmlns:p14="http://schemas.microsoft.com/office/powerpoint/2010/main" val="2835393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70271B-CB3B-E793-49E3-FE157C94D078}"/>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3" name="Footer Placeholder 2">
            <a:extLst>
              <a:ext uri="{FF2B5EF4-FFF2-40B4-BE49-F238E27FC236}">
                <a16:creationId xmlns:a16="http://schemas.microsoft.com/office/drawing/2014/main" id="{B91857AF-5812-8E2D-6CD3-CB589C5AC122}"/>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4" name="Slide Number Placeholder 3">
            <a:extLst>
              <a:ext uri="{FF2B5EF4-FFF2-40B4-BE49-F238E27FC236}">
                <a16:creationId xmlns:a16="http://schemas.microsoft.com/office/drawing/2014/main" id="{37C7457C-6147-D60E-D11D-8561AD8BB2D7}"/>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4540D53F-52CE-43AC-BBB3-7F788B5ECE27}" type="slidenum">
              <a:rPr lang="en-US" altLang="en-US"/>
              <a:pPr>
                <a:defRPr/>
              </a:pPr>
              <a:t>‹#›</a:t>
            </a:fld>
            <a:endParaRPr lang="en-US" altLang="en-US"/>
          </a:p>
        </p:txBody>
      </p:sp>
    </p:spTree>
    <p:extLst>
      <p:ext uri="{BB962C8B-B14F-4D97-AF65-F5344CB8AC3E}">
        <p14:creationId xmlns:p14="http://schemas.microsoft.com/office/powerpoint/2010/main" val="767366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C747C0DF-367C-7E17-5E35-9C3BE0477AE7}"/>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Footer Placeholder 5">
            <a:extLst>
              <a:ext uri="{FF2B5EF4-FFF2-40B4-BE49-F238E27FC236}">
                <a16:creationId xmlns:a16="http://schemas.microsoft.com/office/drawing/2014/main" id="{EC70ED84-BF29-B813-D756-FB93B261A412}"/>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7" name="Slide Number Placeholder 6">
            <a:extLst>
              <a:ext uri="{FF2B5EF4-FFF2-40B4-BE49-F238E27FC236}">
                <a16:creationId xmlns:a16="http://schemas.microsoft.com/office/drawing/2014/main" id="{28CAC072-04BE-23C0-B61E-202FA14A262F}"/>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3FB34D48-53E9-496D-B82B-B5F270E00230}" type="slidenum">
              <a:rPr lang="en-US" altLang="en-US"/>
              <a:pPr>
                <a:defRPr/>
              </a:pPr>
              <a:t>‹#›</a:t>
            </a:fld>
            <a:endParaRPr lang="en-US" altLang="en-US"/>
          </a:p>
        </p:txBody>
      </p:sp>
    </p:spTree>
    <p:extLst>
      <p:ext uri="{BB962C8B-B14F-4D97-AF65-F5344CB8AC3E}">
        <p14:creationId xmlns:p14="http://schemas.microsoft.com/office/powerpoint/2010/main" val="3552215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66282F94-8500-9D0B-49E8-9EBEBA6E9891}"/>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Footer Placeholder 5">
            <a:extLst>
              <a:ext uri="{FF2B5EF4-FFF2-40B4-BE49-F238E27FC236}">
                <a16:creationId xmlns:a16="http://schemas.microsoft.com/office/drawing/2014/main" id="{2D22B3F5-582F-F003-2B51-3E9247932FE5}"/>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7" name="Slide Number Placeholder 6">
            <a:extLst>
              <a:ext uri="{FF2B5EF4-FFF2-40B4-BE49-F238E27FC236}">
                <a16:creationId xmlns:a16="http://schemas.microsoft.com/office/drawing/2014/main" id="{CDF69F42-72A2-AEF4-610B-FB8720722D20}"/>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F852EED5-8E30-4405-B802-8569B7841C81}" type="slidenum">
              <a:rPr lang="en-US" altLang="en-US"/>
              <a:pPr>
                <a:defRPr/>
              </a:pPr>
              <a:t>‹#›</a:t>
            </a:fld>
            <a:endParaRPr lang="en-US" altLang="en-US"/>
          </a:p>
        </p:txBody>
      </p:sp>
    </p:spTree>
    <p:extLst>
      <p:ext uri="{BB962C8B-B14F-4D97-AF65-F5344CB8AC3E}">
        <p14:creationId xmlns:p14="http://schemas.microsoft.com/office/powerpoint/2010/main" val="2262597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FC3B9BE-ABCC-9188-8656-C5C68975B961}"/>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89F6D5A5-5BE2-F272-7312-EF06FDDB8B6E}"/>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2802005-7BA0-5B51-FBC1-5DC48318C39B}"/>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a:defRPr/>
            </a:pPr>
            <a:endParaRPr lang="en-US" altLang="en-US"/>
          </a:p>
        </p:txBody>
      </p:sp>
      <p:sp>
        <p:nvSpPr>
          <p:cNvPr id="1029" name="Rectangle 5">
            <a:extLst>
              <a:ext uri="{FF2B5EF4-FFF2-40B4-BE49-F238E27FC236}">
                <a16:creationId xmlns:a16="http://schemas.microsoft.com/office/drawing/2014/main" id="{339DDC4A-5F63-C75A-8833-7901904BCB89}"/>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a:defRPr/>
            </a:pPr>
            <a:endParaRPr lang="en-US" altLang="en-US"/>
          </a:p>
        </p:txBody>
      </p:sp>
      <p:sp>
        <p:nvSpPr>
          <p:cNvPr id="1030" name="Rectangle 6">
            <a:extLst>
              <a:ext uri="{FF2B5EF4-FFF2-40B4-BE49-F238E27FC236}">
                <a16:creationId xmlns:a16="http://schemas.microsoft.com/office/drawing/2014/main" id="{829306F0-4664-278A-56C8-1CEE3EA3CD7C}"/>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charset="0"/>
              </a:defRPr>
            </a:lvl1pPr>
          </a:lstStyle>
          <a:p>
            <a:pPr>
              <a:defRPr/>
            </a:pPr>
            <a:fld id="{8D0CA2CC-2FCF-4DA6-BCAE-6EB4458662B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DEFE870-1212-CD11-549B-0B5AC847B539}"/>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C59E1772-9279-2EDE-2624-1C19033A454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BA32BA02-6DAD-A0CF-AD7C-E99FBE33B8F3}"/>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a:extLst>
              <a:ext uri="{FF2B5EF4-FFF2-40B4-BE49-F238E27FC236}">
                <a16:creationId xmlns:a16="http://schemas.microsoft.com/office/drawing/2014/main" id="{1FCCCF04-B395-A1C7-F080-7D283403925A}"/>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a:extLst>
              <a:ext uri="{FF2B5EF4-FFF2-40B4-BE49-F238E27FC236}">
                <a16:creationId xmlns:a16="http://schemas.microsoft.com/office/drawing/2014/main" id="{20A92D0B-BE99-6CF1-FBAB-B1BCD2DFF14B}"/>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DFFF0A4-2123-4994-B2C2-8BA0C06FF31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DEA699-C274-1623-0A85-5A0D074DF12E}"/>
              </a:ext>
            </a:extLst>
          </p:cNvPr>
          <p:cNvSpPr/>
          <p:nvPr/>
        </p:nvSpPr>
        <p:spPr>
          <a:xfrm>
            <a:off x="1762125" y="914400"/>
            <a:ext cx="5619750" cy="12192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chemeClr val="bg1"/>
                </a:solidFill>
                <a:latin typeface="Verdana" panose="020B0604030504040204" pitchFamily="34" charset="0"/>
                <a:ea typeface="Verdana" panose="020B0604030504040204" pitchFamily="34" charset="0"/>
              </a:rPr>
              <a:t>Tongue Abuse</a:t>
            </a:r>
            <a:endParaRPr lang="en-US" sz="3600" dirty="0">
              <a:solidFill>
                <a:srgbClr val="FFC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E304779A-49F3-F364-8FF5-0D6DCD01755F}"/>
              </a:ext>
            </a:extLst>
          </p:cNvPr>
          <p:cNvSpPr>
            <a:spLocks noGrp="1" noChangeArrowheads="1"/>
          </p:cNvSpPr>
          <p:nvPr>
            <p:ph type="title"/>
          </p:nvPr>
        </p:nvSpPr>
        <p:spPr>
          <a:xfrm>
            <a:off x="457200" y="76200"/>
            <a:ext cx="8229600" cy="762001"/>
          </a:xfrm>
        </p:spPr>
        <p:txBody>
          <a:bodyPr/>
          <a:lstStyle/>
          <a:p>
            <a:pPr eaLnBrk="1" hangingPunct="1"/>
            <a:r>
              <a:rPr lang="en-US" altLang="en-US" sz="3200" dirty="0">
                <a:solidFill>
                  <a:srgbClr val="CCECFF"/>
                </a:solidFill>
              </a:rPr>
              <a:t>Psalm 41:4-9, wounds deeply</a:t>
            </a:r>
            <a:endParaRPr lang="en-US" altLang="en-US" sz="3000" dirty="0">
              <a:solidFill>
                <a:srgbClr val="CCECFF"/>
              </a:solidFill>
            </a:endParaRPr>
          </a:p>
        </p:txBody>
      </p:sp>
      <p:sp>
        <p:nvSpPr>
          <p:cNvPr id="26627" name="Content Placeholder 2">
            <a:extLst>
              <a:ext uri="{FF2B5EF4-FFF2-40B4-BE49-F238E27FC236}">
                <a16:creationId xmlns:a16="http://schemas.microsoft.com/office/drawing/2014/main" id="{5F3B174E-FFBC-071F-B125-1B4AD5DCFF6A}"/>
              </a:ext>
            </a:extLst>
          </p:cNvPr>
          <p:cNvSpPr>
            <a:spLocks noGrp="1" noChangeArrowheads="1"/>
          </p:cNvSpPr>
          <p:nvPr>
            <p:ph idx="1"/>
          </p:nvPr>
        </p:nvSpPr>
        <p:spPr>
          <a:xfrm>
            <a:off x="381000" y="838200"/>
            <a:ext cx="8382000" cy="5562600"/>
          </a:xfrm>
        </p:spPr>
        <p:txBody>
          <a:bodyPr/>
          <a:lstStyle/>
          <a:p>
            <a:pPr eaLnBrk="1" hangingPunct="1">
              <a:spcAft>
                <a:spcPts val="800"/>
              </a:spcAft>
            </a:pPr>
            <a:r>
              <a:rPr lang="en-US" altLang="en-US" sz="3000" dirty="0">
                <a:solidFill>
                  <a:srgbClr val="FFFFCC"/>
                </a:solidFill>
              </a:rPr>
              <a:t>Joseph, </a:t>
            </a:r>
            <a:r>
              <a:rPr lang="en-US" altLang="en-US" sz="3000" dirty="0">
                <a:solidFill>
                  <a:schemeClr val="bg1"/>
                </a:solidFill>
              </a:rPr>
              <a:t>Gn.39:14-18</a:t>
            </a:r>
          </a:p>
          <a:p>
            <a:pPr eaLnBrk="1" hangingPunct="1">
              <a:spcAft>
                <a:spcPts val="800"/>
              </a:spcAft>
            </a:pPr>
            <a:r>
              <a:rPr lang="en-US" altLang="en-US" sz="3000" dirty="0">
                <a:solidFill>
                  <a:srgbClr val="FFFFCC"/>
                </a:solidFill>
              </a:rPr>
              <a:t>Moses,</a:t>
            </a:r>
            <a:r>
              <a:rPr lang="en-US" altLang="en-US" sz="3000" dirty="0">
                <a:solidFill>
                  <a:schemeClr val="bg1"/>
                </a:solidFill>
              </a:rPr>
              <a:t> Num.16:3, 13</a:t>
            </a:r>
          </a:p>
          <a:p>
            <a:pPr eaLnBrk="1" hangingPunct="1">
              <a:spcAft>
                <a:spcPts val="800"/>
              </a:spcAft>
            </a:pPr>
            <a:r>
              <a:rPr lang="en-US" altLang="en-US" sz="3000" dirty="0">
                <a:solidFill>
                  <a:srgbClr val="FFFFCC"/>
                </a:solidFill>
              </a:rPr>
              <a:t>Naboth, </a:t>
            </a:r>
            <a:r>
              <a:rPr lang="en-US" altLang="en-US" sz="3000" dirty="0">
                <a:solidFill>
                  <a:schemeClr val="bg1"/>
                </a:solidFill>
              </a:rPr>
              <a:t>1 K.21:9-14</a:t>
            </a:r>
          </a:p>
          <a:p>
            <a:pPr eaLnBrk="1" hangingPunct="1">
              <a:spcAft>
                <a:spcPts val="800"/>
              </a:spcAft>
            </a:pPr>
            <a:r>
              <a:rPr lang="en-US" altLang="en-US" sz="3000" dirty="0">
                <a:solidFill>
                  <a:srgbClr val="FFFFCC"/>
                </a:solidFill>
              </a:rPr>
              <a:t>Job, </a:t>
            </a:r>
            <a:r>
              <a:rPr lang="en-US" altLang="en-US" sz="3000" dirty="0">
                <a:solidFill>
                  <a:schemeClr val="bg1"/>
                </a:solidFill>
              </a:rPr>
              <a:t>2:9-10</a:t>
            </a:r>
          </a:p>
          <a:p>
            <a:pPr eaLnBrk="1" hangingPunct="1">
              <a:spcAft>
                <a:spcPts val="800"/>
              </a:spcAft>
            </a:pPr>
            <a:r>
              <a:rPr lang="en-US" altLang="en-US" sz="3000" dirty="0">
                <a:solidFill>
                  <a:srgbClr val="FFFFCC"/>
                </a:solidFill>
              </a:rPr>
              <a:t>Jeremiah,</a:t>
            </a:r>
            <a:r>
              <a:rPr lang="en-US" altLang="en-US" sz="3000" dirty="0">
                <a:solidFill>
                  <a:schemeClr val="bg1"/>
                </a:solidFill>
              </a:rPr>
              <a:t> 18:18</a:t>
            </a:r>
          </a:p>
          <a:p>
            <a:pPr eaLnBrk="1" hangingPunct="1">
              <a:spcAft>
                <a:spcPts val="800"/>
              </a:spcAft>
            </a:pPr>
            <a:r>
              <a:rPr lang="en-US" altLang="en-US" sz="3000" dirty="0">
                <a:solidFill>
                  <a:srgbClr val="FFFFCC"/>
                </a:solidFill>
              </a:rPr>
              <a:t>Jesus,</a:t>
            </a:r>
            <a:r>
              <a:rPr lang="en-US" altLang="en-US" sz="3000" dirty="0">
                <a:solidFill>
                  <a:schemeClr val="bg1"/>
                </a:solidFill>
              </a:rPr>
              <a:t> Jn.8:48</a:t>
            </a:r>
          </a:p>
          <a:p>
            <a:pPr eaLnBrk="1" hangingPunct="1"/>
            <a:r>
              <a:rPr lang="en-US" altLang="en-US" sz="3000" dirty="0">
                <a:solidFill>
                  <a:srgbClr val="FFFFCC"/>
                </a:solidFill>
              </a:rPr>
              <a:t>Christians,</a:t>
            </a:r>
            <a:r>
              <a:rPr lang="en-US" altLang="en-US" sz="3000" dirty="0">
                <a:solidFill>
                  <a:schemeClr val="bg1"/>
                </a:solidFill>
              </a:rPr>
              <a:t> 1 Pt.2:12, 15</a:t>
            </a:r>
          </a:p>
          <a:p>
            <a:pPr marL="0" indent="0" eaLnBrk="1" hangingPunct="1">
              <a:buNone/>
            </a:pPr>
            <a:endParaRPr lang="en-US" altLang="en-US" sz="3000" dirty="0">
              <a:solidFill>
                <a:schemeClr val="bg1"/>
              </a:solidFill>
            </a:endParaRPr>
          </a:p>
        </p:txBody>
      </p:sp>
      <p:sp>
        <p:nvSpPr>
          <p:cNvPr id="2" name="Rectangle 1">
            <a:extLst>
              <a:ext uri="{FF2B5EF4-FFF2-40B4-BE49-F238E27FC236}">
                <a16:creationId xmlns:a16="http://schemas.microsoft.com/office/drawing/2014/main" id="{08517A42-CAE4-555F-250C-09165C3F422E}"/>
              </a:ext>
            </a:extLst>
          </p:cNvPr>
          <p:cNvSpPr/>
          <p:nvPr/>
        </p:nvSpPr>
        <p:spPr>
          <a:xfrm>
            <a:off x="1747151" y="5486400"/>
            <a:ext cx="5667768" cy="914400"/>
          </a:xfrm>
          <a:prstGeom prst="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CCFFCC"/>
                </a:solidFill>
              </a:rPr>
              <a:t>Example and tongue control</a:t>
            </a:r>
          </a:p>
          <a:p>
            <a:pPr algn="ctr"/>
            <a:r>
              <a:rPr lang="en-US" sz="3000" dirty="0">
                <a:solidFill>
                  <a:srgbClr val="CCFFCC"/>
                </a:solidFill>
              </a:rPr>
              <a:t>reveal true character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662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62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E304779A-49F3-F364-8FF5-0D6DCD01755F}"/>
              </a:ext>
            </a:extLst>
          </p:cNvPr>
          <p:cNvSpPr>
            <a:spLocks noGrp="1" noChangeArrowheads="1"/>
          </p:cNvSpPr>
          <p:nvPr>
            <p:ph type="title"/>
          </p:nvPr>
        </p:nvSpPr>
        <p:spPr>
          <a:xfrm>
            <a:off x="457200" y="76200"/>
            <a:ext cx="8229600" cy="762001"/>
          </a:xfrm>
        </p:spPr>
        <p:txBody>
          <a:bodyPr/>
          <a:lstStyle/>
          <a:p>
            <a:pPr eaLnBrk="1" hangingPunct="1"/>
            <a:r>
              <a:rPr lang="en-US" altLang="en-US" sz="3200" dirty="0">
                <a:solidFill>
                  <a:schemeClr val="bg1"/>
                </a:solidFill>
              </a:rPr>
              <a:t>Proverbs 16:27, </a:t>
            </a:r>
            <a:r>
              <a:rPr lang="en-US" altLang="en-US" sz="3200" dirty="0">
                <a:solidFill>
                  <a:srgbClr val="CCECFF"/>
                </a:solidFill>
              </a:rPr>
              <a:t>digs up evil</a:t>
            </a:r>
            <a:endParaRPr lang="en-US" altLang="en-US" sz="3000" dirty="0">
              <a:solidFill>
                <a:srgbClr val="CCECFF"/>
              </a:solidFill>
            </a:endParaRPr>
          </a:p>
        </p:txBody>
      </p:sp>
      <p:sp>
        <p:nvSpPr>
          <p:cNvPr id="26627" name="Content Placeholder 2">
            <a:extLst>
              <a:ext uri="{FF2B5EF4-FFF2-40B4-BE49-F238E27FC236}">
                <a16:creationId xmlns:a16="http://schemas.microsoft.com/office/drawing/2014/main" id="{5F3B174E-FFBC-071F-B125-1B4AD5DCFF6A}"/>
              </a:ext>
            </a:extLst>
          </p:cNvPr>
          <p:cNvSpPr>
            <a:spLocks noGrp="1" noChangeArrowheads="1"/>
          </p:cNvSpPr>
          <p:nvPr>
            <p:ph idx="1"/>
          </p:nvPr>
        </p:nvSpPr>
        <p:spPr>
          <a:xfrm>
            <a:off x="381000" y="838200"/>
            <a:ext cx="8382000" cy="5562600"/>
          </a:xfrm>
        </p:spPr>
        <p:txBody>
          <a:bodyPr/>
          <a:lstStyle/>
          <a:p>
            <a:pPr eaLnBrk="1" hangingPunct="1">
              <a:spcAft>
                <a:spcPts val="800"/>
              </a:spcAft>
            </a:pPr>
            <a:r>
              <a:rPr lang="en-US" altLang="en-US" sz="3000" dirty="0">
                <a:solidFill>
                  <a:schemeClr val="bg1"/>
                </a:solidFill>
              </a:rPr>
              <a:t>Like burning fire … has to have relief</a:t>
            </a:r>
          </a:p>
          <a:p>
            <a:pPr eaLnBrk="1" hangingPunct="1">
              <a:spcAft>
                <a:spcPts val="600"/>
              </a:spcAft>
            </a:pPr>
            <a:r>
              <a:rPr lang="en-US" altLang="en-US" sz="3000" dirty="0">
                <a:solidFill>
                  <a:schemeClr val="bg1"/>
                </a:solidFill>
              </a:rPr>
              <a:t>Tit.3:2, </a:t>
            </a:r>
            <a:r>
              <a:rPr lang="en-US" altLang="en-US" sz="3000" i="1" dirty="0">
                <a:solidFill>
                  <a:schemeClr val="bg1"/>
                </a:solidFill>
              </a:rPr>
              <a:t>speak evil of no one</a:t>
            </a:r>
          </a:p>
          <a:p>
            <a:pPr marL="0" indent="0" algn="ctr" eaLnBrk="1" hangingPunct="1">
              <a:spcAft>
                <a:spcPts val="800"/>
              </a:spcAft>
              <a:buNone/>
            </a:pPr>
            <a:r>
              <a:rPr lang="en-US" altLang="en-US" dirty="0">
                <a:solidFill>
                  <a:schemeClr val="bg1"/>
                </a:solidFill>
              </a:rPr>
              <a:t>Proverbs 16:28, </a:t>
            </a:r>
            <a:r>
              <a:rPr lang="en-US" altLang="en-US" dirty="0">
                <a:solidFill>
                  <a:srgbClr val="CCECFF"/>
                </a:solidFill>
              </a:rPr>
              <a:t>separates friends</a:t>
            </a:r>
          </a:p>
          <a:p>
            <a:pPr marL="0" indent="0" algn="ctr" eaLnBrk="1" hangingPunct="1">
              <a:spcAft>
                <a:spcPts val="800"/>
              </a:spcAft>
              <a:buNone/>
            </a:pPr>
            <a:r>
              <a:rPr lang="en-US" altLang="en-US" sz="3000" dirty="0">
                <a:solidFill>
                  <a:schemeClr val="bg1"/>
                </a:solidFill>
              </a:rPr>
              <a:t>Proverbs 18:8,</a:t>
            </a:r>
            <a:r>
              <a:rPr lang="en-US" altLang="en-US" sz="3000" dirty="0">
                <a:solidFill>
                  <a:srgbClr val="CCECFF"/>
                </a:solidFill>
              </a:rPr>
              <a:t> encourages others to sin</a:t>
            </a:r>
          </a:p>
          <a:p>
            <a:pPr eaLnBrk="1" hangingPunct="1">
              <a:spcAft>
                <a:spcPts val="800"/>
              </a:spcAft>
            </a:pPr>
            <a:r>
              <a:rPr lang="en-US" altLang="en-US" sz="3000" dirty="0">
                <a:solidFill>
                  <a:schemeClr val="bg1"/>
                </a:solidFill>
              </a:rPr>
              <a:t>Acts 17:21</a:t>
            </a:r>
          </a:p>
          <a:p>
            <a:pPr marL="0" indent="0" eaLnBrk="1" hangingPunct="1">
              <a:buNone/>
            </a:pPr>
            <a:endParaRPr lang="en-US" altLang="en-US" sz="3000" dirty="0">
              <a:solidFill>
                <a:schemeClr val="bg1"/>
              </a:solidFill>
            </a:endParaRPr>
          </a:p>
        </p:txBody>
      </p:sp>
      <p:sp>
        <p:nvSpPr>
          <p:cNvPr id="3" name="Rectangle 2">
            <a:extLst>
              <a:ext uri="{FF2B5EF4-FFF2-40B4-BE49-F238E27FC236}">
                <a16:creationId xmlns:a16="http://schemas.microsoft.com/office/drawing/2014/main" id="{63EF9D91-F762-84E7-6215-7CEA50ACA9D7}"/>
              </a:ext>
            </a:extLst>
          </p:cNvPr>
          <p:cNvSpPr/>
          <p:nvPr/>
        </p:nvSpPr>
        <p:spPr>
          <a:xfrm>
            <a:off x="457200" y="4191000"/>
            <a:ext cx="4038600" cy="609600"/>
          </a:xfrm>
          <a:prstGeom prst="rect">
            <a:avLst/>
          </a:prstGeom>
          <a:solidFill>
            <a:schemeClr val="accent6">
              <a:lumMod val="50000"/>
            </a:schemeClr>
          </a:solidFill>
          <a:ln w="3175">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FFFFCC"/>
                </a:solidFill>
              </a:rPr>
              <a:t>Pitcher – Catcher</a:t>
            </a:r>
            <a:r>
              <a:rPr lang="en-US" dirty="0">
                <a:solidFill>
                  <a:srgbClr val="FFFFCC"/>
                </a:solidFill>
              </a:rPr>
              <a:t> </a:t>
            </a:r>
          </a:p>
        </p:txBody>
      </p:sp>
      <p:sp>
        <p:nvSpPr>
          <p:cNvPr id="4" name="Rectangle 3">
            <a:extLst>
              <a:ext uri="{FF2B5EF4-FFF2-40B4-BE49-F238E27FC236}">
                <a16:creationId xmlns:a16="http://schemas.microsoft.com/office/drawing/2014/main" id="{4A696DF1-05B3-FFDA-CA8B-8BD8D5E0C1CD}"/>
              </a:ext>
            </a:extLst>
          </p:cNvPr>
          <p:cNvSpPr/>
          <p:nvPr/>
        </p:nvSpPr>
        <p:spPr>
          <a:xfrm>
            <a:off x="457200" y="4876800"/>
            <a:ext cx="4038600" cy="609600"/>
          </a:xfrm>
          <a:prstGeom prst="rect">
            <a:avLst/>
          </a:prstGeom>
          <a:solidFill>
            <a:schemeClr val="accent6">
              <a:lumMod val="50000"/>
            </a:schemeClr>
          </a:solidFill>
          <a:ln w="3175">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FFFFCC"/>
                </a:solidFill>
              </a:rPr>
              <a:t>Passer – Receiver</a:t>
            </a:r>
            <a:endParaRPr lang="en-US" dirty="0">
              <a:solidFill>
                <a:srgbClr val="FFFFCC"/>
              </a:solidFill>
            </a:endParaRPr>
          </a:p>
        </p:txBody>
      </p:sp>
      <p:sp>
        <p:nvSpPr>
          <p:cNvPr id="5" name="Rectangle 4">
            <a:extLst>
              <a:ext uri="{FF2B5EF4-FFF2-40B4-BE49-F238E27FC236}">
                <a16:creationId xmlns:a16="http://schemas.microsoft.com/office/drawing/2014/main" id="{AFA46FD7-7530-8178-79B6-3C96B07D9391}"/>
              </a:ext>
            </a:extLst>
          </p:cNvPr>
          <p:cNvSpPr/>
          <p:nvPr/>
        </p:nvSpPr>
        <p:spPr>
          <a:xfrm>
            <a:off x="4648200" y="4191000"/>
            <a:ext cx="4038600" cy="609600"/>
          </a:xfrm>
          <a:prstGeom prst="rect">
            <a:avLst/>
          </a:prstGeom>
          <a:solidFill>
            <a:schemeClr val="accent6">
              <a:lumMod val="50000"/>
            </a:schemeClr>
          </a:solidFill>
          <a:ln w="3175">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FFFFCC"/>
                </a:solidFill>
              </a:rPr>
              <a:t>Speaker – Audience</a:t>
            </a:r>
            <a:r>
              <a:rPr lang="en-US" dirty="0">
                <a:solidFill>
                  <a:srgbClr val="FFFFCC"/>
                </a:solidFill>
              </a:rPr>
              <a:t> </a:t>
            </a:r>
          </a:p>
        </p:txBody>
      </p:sp>
      <p:sp>
        <p:nvSpPr>
          <p:cNvPr id="6" name="Rectangle 5">
            <a:extLst>
              <a:ext uri="{FF2B5EF4-FFF2-40B4-BE49-F238E27FC236}">
                <a16:creationId xmlns:a16="http://schemas.microsoft.com/office/drawing/2014/main" id="{4835A6C5-413D-6C13-E7B7-F8C0D99B3388}"/>
              </a:ext>
            </a:extLst>
          </p:cNvPr>
          <p:cNvSpPr/>
          <p:nvPr/>
        </p:nvSpPr>
        <p:spPr>
          <a:xfrm>
            <a:off x="4648200" y="4876800"/>
            <a:ext cx="4038600" cy="609600"/>
          </a:xfrm>
          <a:prstGeom prst="rect">
            <a:avLst/>
          </a:prstGeom>
          <a:solidFill>
            <a:schemeClr val="accent6">
              <a:lumMod val="50000"/>
            </a:schemeClr>
          </a:solidFill>
          <a:ln w="3175">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FFFFCC"/>
                </a:solidFill>
              </a:rPr>
              <a:t>Gossip – listener</a:t>
            </a:r>
            <a:endParaRPr lang="en-US" dirty="0">
              <a:solidFill>
                <a:srgbClr val="FFFFCC"/>
              </a:solidFill>
            </a:endParaRPr>
          </a:p>
        </p:txBody>
      </p:sp>
    </p:spTree>
    <p:extLst>
      <p:ext uri="{BB962C8B-B14F-4D97-AF65-F5344CB8AC3E}">
        <p14:creationId xmlns:p14="http://schemas.microsoft.com/office/powerpoint/2010/main" val="4167967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E304779A-49F3-F364-8FF5-0D6DCD01755F}"/>
              </a:ext>
            </a:extLst>
          </p:cNvPr>
          <p:cNvSpPr>
            <a:spLocks noGrp="1" noChangeArrowheads="1"/>
          </p:cNvSpPr>
          <p:nvPr>
            <p:ph type="title"/>
          </p:nvPr>
        </p:nvSpPr>
        <p:spPr>
          <a:xfrm>
            <a:off x="457200" y="76200"/>
            <a:ext cx="8229600" cy="762001"/>
          </a:xfrm>
        </p:spPr>
        <p:txBody>
          <a:bodyPr/>
          <a:lstStyle/>
          <a:p>
            <a:pPr eaLnBrk="1" hangingPunct="1"/>
            <a:r>
              <a:rPr lang="en-US" altLang="en-US" sz="3200" dirty="0">
                <a:solidFill>
                  <a:schemeClr val="bg1"/>
                </a:solidFill>
              </a:rPr>
              <a:t>What about James 1:19 – </a:t>
            </a:r>
            <a:r>
              <a:rPr lang="en-US" altLang="en-US" sz="3200" i="1" dirty="0">
                <a:solidFill>
                  <a:srgbClr val="FFC000"/>
                </a:solidFill>
              </a:rPr>
              <a:t>swift to hear</a:t>
            </a:r>
            <a:r>
              <a:rPr lang="en-US" altLang="en-US" sz="3200" dirty="0">
                <a:solidFill>
                  <a:schemeClr val="bg1"/>
                </a:solidFill>
              </a:rPr>
              <a:t>?</a:t>
            </a:r>
            <a:endParaRPr lang="en-US" altLang="en-US" sz="3000" dirty="0">
              <a:solidFill>
                <a:schemeClr val="bg1"/>
              </a:solidFill>
            </a:endParaRPr>
          </a:p>
        </p:txBody>
      </p:sp>
      <p:sp>
        <p:nvSpPr>
          <p:cNvPr id="26627" name="Content Placeholder 2">
            <a:extLst>
              <a:ext uri="{FF2B5EF4-FFF2-40B4-BE49-F238E27FC236}">
                <a16:creationId xmlns:a16="http://schemas.microsoft.com/office/drawing/2014/main" id="{5F3B174E-FFBC-071F-B125-1B4AD5DCFF6A}"/>
              </a:ext>
            </a:extLst>
          </p:cNvPr>
          <p:cNvSpPr>
            <a:spLocks noGrp="1" noChangeArrowheads="1"/>
          </p:cNvSpPr>
          <p:nvPr>
            <p:ph idx="1"/>
          </p:nvPr>
        </p:nvSpPr>
        <p:spPr>
          <a:xfrm>
            <a:off x="381000" y="838200"/>
            <a:ext cx="8382000" cy="5562600"/>
          </a:xfrm>
        </p:spPr>
        <p:txBody>
          <a:bodyPr/>
          <a:lstStyle/>
          <a:p>
            <a:pPr eaLnBrk="1" hangingPunct="1">
              <a:spcAft>
                <a:spcPts val="800"/>
              </a:spcAft>
            </a:pPr>
            <a:r>
              <a:rPr lang="en-US" altLang="en-US" sz="3000" dirty="0">
                <a:solidFill>
                  <a:schemeClr val="bg1"/>
                </a:solidFill>
              </a:rPr>
              <a:t>Also, </a:t>
            </a:r>
            <a:r>
              <a:rPr lang="en-US" altLang="en-US" sz="3000" i="1" dirty="0">
                <a:solidFill>
                  <a:srgbClr val="FFC000"/>
                </a:solidFill>
              </a:rPr>
              <a:t>slow to speak</a:t>
            </a:r>
            <a:endParaRPr lang="en-US" altLang="en-US" sz="3000" dirty="0">
              <a:solidFill>
                <a:srgbClr val="FFC000"/>
              </a:solidFill>
            </a:endParaRPr>
          </a:p>
          <a:p>
            <a:pPr eaLnBrk="1" hangingPunct="1">
              <a:spcAft>
                <a:spcPts val="800"/>
              </a:spcAft>
            </a:pPr>
            <a:r>
              <a:rPr lang="en-US" altLang="en-US" sz="3000" dirty="0">
                <a:solidFill>
                  <a:schemeClr val="bg1"/>
                </a:solidFill>
              </a:rPr>
              <a:t>Mt.10:16, wise as serpents</a:t>
            </a:r>
          </a:p>
          <a:p>
            <a:pPr eaLnBrk="1" hangingPunct="1">
              <a:spcAft>
                <a:spcPts val="800"/>
              </a:spcAft>
            </a:pPr>
            <a:r>
              <a:rPr lang="en-US" altLang="en-US" sz="3000" dirty="0">
                <a:solidFill>
                  <a:schemeClr val="bg1"/>
                </a:solidFill>
              </a:rPr>
              <a:t>Do not allow heart to become a receptable for people’s trash.    Prov.18:8</a:t>
            </a:r>
          </a:p>
          <a:p>
            <a:pPr eaLnBrk="1" hangingPunct="1">
              <a:spcAft>
                <a:spcPts val="800"/>
              </a:spcAft>
            </a:pPr>
            <a:r>
              <a:rPr lang="en-US" altLang="en-US" sz="3000" dirty="0">
                <a:solidFill>
                  <a:schemeClr val="bg1"/>
                </a:solidFill>
              </a:rPr>
              <a:t>Do not believe everything you hear</a:t>
            </a:r>
          </a:p>
          <a:p>
            <a:pPr eaLnBrk="1" hangingPunct="1">
              <a:spcAft>
                <a:spcPts val="200"/>
              </a:spcAft>
            </a:pPr>
            <a:r>
              <a:rPr lang="en-US" altLang="en-US" sz="3000" dirty="0">
                <a:solidFill>
                  <a:schemeClr val="bg1"/>
                </a:solidFill>
              </a:rPr>
              <a:t>Two things we can do to fight gossip – </a:t>
            </a:r>
          </a:p>
          <a:p>
            <a:pPr marL="0" indent="0" eaLnBrk="1" hangingPunct="1">
              <a:spcAft>
                <a:spcPts val="800"/>
              </a:spcAft>
              <a:buNone/>
            </a:pPr>
            <a:r>
              <a:rPr lang="en-US" altLang="en-US" sz="2600" dirty="0">
                <a:solidFill>
                  <a:schemeClr val="bg1"/>
                </a:solidFill>
              </a:rPr>
              <a:t>     a. </a:t>
            </a:r>
            <a:r>
              <a:rPr lang="en-US" altLang="en-US" sz="3000" dirty="0">
                <a:solidFill>
                  <a:srgbClr val="CCFFCC"/>
                </a:solidFill>
              </a:rPr>
              <a:t>Correct it:</a:t>
            </a:r>
            <a:r>
              <a:rPr lang="en-US" altLang="en-US" sz="3000" dirty="0">
                <a:solidFill>
                  <a:schemeClr val="bg1"/>
                </a:solidFill>
              </a:rPr>
              <a:t>  2 Th.3:11-12</a:t>
            </a:r>
          </a:p>
          <a:p>
            <a:pPr marL="0" indent="0" eaLnBrk="1" hangingPunct="1">
              <a:spcAft>
                <a:spcPts val="800"/>
              </a:spcAft>
              <a:buNone/>
            </a:pPr>
            <a:r>
              <a:rPr lang="en-US" altLang="en-US" sz="2600" dirty="0">
                <a:solidFill>
                  <a:schemeClr val="bg1"/>
                </a:solidFill>
              </a:rPr>
              <a:t>     b. </a:t>
            </a:r>
            <a:r>
              <a:rPr lang="en-US" altLang="en-US" sz="3000" dirty="0">
                <a:solidFill>
                  <a:srgbClr val="CCFFCC"/>
                </a:solidFill>
              </a:rPr>
              <a:t>Avoid it: </a:t>
            </a:r>
            <a:r>
              <a:rPr lang="en-US" altLang="en-US" sz="3000" dirty="0">
                <a:solidFill>
                  <a:schemeClr val="bg1"/>
                </a:solidFill>
              </a:rPr>
              <a:t> Prov.20:19</a:t>
            </a:r>
          </a:p>
          <a:p>
            <a:pPr eaLnBrk="1" hangingPunct="1"/>
            <a:endParaRPr lang="en-US" altLang="en-US" sz="3000" dirty="0">
              <a:solidFill>
                <a:schemeClr val="bg1"/>
              </a:solidFill>
            </a:endParaRPr>
          </a:p>
        </p:txBody>
      </p:sp>
    </p:spTree>
    <p:extLst>
      <p:ext uri="{BB962C8B-B14F-4D97-AF65-F5344CB8AC3E}">
        <p14:creationId xmlns:p14="http://schemas.microsoft.com/office/powerpoint/2010/main" val="307604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662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6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DEA699-C274-1623-0A85-5A0D074DF12E}"/>
              </a:ext>
            </a:extLst>
          </p:cNvPr>
          <p:cNvSpPr/>
          <p:nvPr/>
        </p:nvSpPr>
        <p:spPr>
          <a:xfrm>
            <a:off x="1762125" y="914400"/>
            <a:ext cx="5619750"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solidFill>
                  <a:srgbClr val="CCECFF"/>
                </a:solidFill>
                <a:latin typeface="Verdana" panose="020B0604030504040204" pitchFamily="34" charset="0"/>
                <a:ea typeface="Verdana" panose="020B0604030504040204" pitchFamily="34" charset="0"/>
              </a:rPr>
              <a:t>I</a:t>
            </a:r>
            <a:r>
              <a:rPr lang="en-US" sz="2400" dirty="0">
                <a:solidFill>
                  <a:schemeClr val="bg1"/>
                </a:solidFill>
                <a:latin typeface="Verdana" panose="020B0604030504040204" pitchFamily="34" charset="0"/>
                <a:ea typeface="Verdana" panose="020B0604030504040204" pitchFamily="34" charset="0"/>
              </a:rPr>
              <a:t>  </a:t>
            </a:r>
            <a:r>
              <a:rPr lang="en-US" sz="2000" dirty="0">
                <a:solidFill>
                  <a:schemeClr val="bg1"/>
                </a:solidFill>
              </a:rPr>
              <a:t>The Tongue is Good</a:t>
            </a:r>
            <a:endParaRPr lang="en-US" sz="2400" dirty="0">
              <a:solidFill>
                <a:schemeClr val="bg1"/>
              </a:solidFill>
            </a:endParaRPr>
          </a:p>
        </p:txBody>
      </p:sp>
      <p:sp>
        <p:nvSpPr>
          <p:cNvPr id="3" name="Rectangle 2">
            <a:extLst>
              <a:ext uri="{FF2B5EF4-FFF2-40B4-BE49-F238E27FC236}">
                <a16:creationId xmlns:a16="http://schemas.microsoft.com/office/drawing/2014/main" id="{B086E7FC-DB4C-BEE3-7551-F3C7DFE7CCEC}"/>
              </a:ext>
            </a:extLst>
          </p:cNvPr>
          <p:cNvSpPr/>
          <p:nvPr/>
        </p:nvSpPr>
        <p:spPr>
          <a:xfrm>
            <a:off x="1762223" y="3048000"/>
            <a:ext cx="5619750" cy="12192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CCECFF"/>
                </a:solidFill>
                <a:latin typeface="Verdana" panose="020B0604030504040204" pitchFamily="34" charset="0"/>
                <a:ea typeface="Verdana" panose="020B0604030504040204" pitchFamily="34" charset="0"/>
              </a:rPr>
              <a:t>IV</a:t>
            </a:r>
            <a:r>
              <a:rPr lang="en-US" sz="3400" dirty="0">
                <a:solidFill>
                  <a:schemeClr val="bg1"/>
                </a:solidFill>
                <a:latin typeface="Verdana" panose="020B0604030504040204" pitchFamily="34" charset="0"/>
                <a:ea typeface="Verdana" panose="020B0604030504040204" pitchFamily="34" charset="0"/>
              </a:rPr>
              <a:t>  </a:t>
            </a:r>
            <a:r>
              <a:rPr lang="en-US" sz="3400" dirty="0">
                <a:solidFill>
                  <a:srgbClr val="FFC000"/>
                </a:solidFill>
                <a:latin typeface="Verdana" panose="020B0604030504040204" pitchFamily="34" charset="0"/>
                <a:ea typeface="Verdana" panose="020B0604030504040204" pitchFamily="34" charset="0"/>
              </a:rPr>
              <a:t>Profanity: Common Form of Tongue Abuse</a:t>
            </a:r>
            <a:endParaRPr lang="en-US" sz="3600" dirty="0">
              <a:solidFill>
                <a:srgbClr val="FFC000"/>
              </a:solidFill>
            </a:endParaRPr>
          </a:p>
        </p:txBody>
      </p:sp>
      <p:sp>
        <p:nvSpPr>
          <p:cNvPr id="4" name="Rectangle 3">
            <a:extLst>
              <a:ext uri="{FF2B5EF4-FFF2-40B4-BE49-F238E27FC236}">
                <a16:creationId xmlns:a16="http://schemas.microsoft.com/office/drawing/2014/main" id="{3952F433-167B-E97E-AA79-4CDD08B3CA09}"/>
              </a:ext>
            </a:extLst>
          </p:cNvPr>
          <p:cNvSpPr/>
          <p:nvPr/>
        </p:nvSpPr>
        <p:spPr>
          <a:xfrm>
            <a:off x="1771454" y="1600200"/>
            <a:ext cx="5619750"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solidFill>
                  <a:srgbClr val="CCECFF"/>
                </a:solidFill>
                <a:latin typeface="Verdana" panose="020B0604030504040204" pitchFamily="34" charset="0"/>
                <a:ea typeface="Verdana" panose="020B0604030504040204" pitchFamily="34" charset="0"/>
              </a:rPr>
              <a:t>II</a:t>
            </a:r>
            <a:r>
              <a:rPr lang="en-US" sz="2400" dirty="0">
                <a:solidFill>
                  <a:schemeClr val="bg1"/>
                </a:solidFill>
                <a:latin typeface="Verdana" panose="020B0604030504040204" pitchFamily="34" charset="0"/>
                <a:ea typeface="Verdana" panose="020B0604030504040204" pitchFamily="34" charset="0"/>
              </a:rPr>
              <a:t>  </a:t>
            </a:r>
            <a:r>
              <a:rPr lang="en-US" sz="2000" dirty="0">
                <a:solidFill>
                  <a:schemeClr val="bg1"/>
                </a:solidFill>
                <a:latin typeface="Verdana" panose="020B0604030504040204" pitchFamily="34" charset="0"/>
                <a:ea typeface="Verdana" panose="020B0604030504040204" pitchFamily="34" charset="0"/>
              </a:rPr>
              <a:t>Many Misuse the </a:t>
            </a:r>
            <a:r>
              <a:rPr lang="en-US" sz="2000" dirty="0">
                <a:solidFill>
                  <a:schemeClr val="bg1"/>
                </a:solidFill>
              </a:rPr>
              <a:t>Tongue</a:t>
            </a:r>
            <a:endParaRPr lang="en-US" sz="2400" dirty="0">
              <a:solidFill>
                <a:schemeClr val="bg1"/>
              </a:solidFill>
            </a:endParaRPr>
          </a:p>
        </p:txBody>
      </p:sp>
      <p:sp>
        <p:nvSpPr>
          <p:cNvPr id="5" name="Rectangle 4">
            <a:extLst>
              <a:ext uri="{FF2B5EF4-FFF2-40B4-BE49-F238E27FC236}">
                <a16:creationId xmlns:a16="http://schemas.microsoft.com/office/drawing/2014/main" id="{5AD435E5-D6A6-3033-A84E-47B77B711E11}"/>
              </a:ext>
            </a:extLst>
          </p:cNvPr>
          <p:cNvSpPr/>
          <p:nvPr/>
        </p:nvSpPr>
        <p:spPr>
          <a:xfrm>
            <a:off x="1771454" y="2286000"/>
            <a:ext cx="5619750"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solidFill>
                  <a:srgbClr val="CCECFF"/>
                </a:solidFill>
                <a:latin typeface="Verdana" panose="020B0604030504040204" pitchFamily="34" charset="0"/>
                <a:ea typeface="Verdana" panose="020B0604030504040204" pitchFamily="34" charset="0"/>
              </a:rPr>
              <a:t>III</a:t>
            </a:r>
            <a:r>
              <a:rPr lang="en-US" sz="2400" dirty="0">
                <a:solidFill>
                  <a:schemeClr val="bg1"/>
                </a:solidFill>
                <a:latin typeface="Verdana" panose="020B0604030504040204" pitchFamily="34" charset="0"/>
                <a:ea typeface="Verdana" panose="020B0604030504040204" pitchFamily="34" charset="0"/>
              </a:rPr>
              <a:t>  </a:t>
            </a:r>
            <a:r>
              <a:rPr lang="en-US" sz="2000" dirty="0">
                <a:solidFill>
                  <a:schemeClr val="bg1"/>
                </a:solidFill>
                <a:latin typeface="Verdana" panose="020B0604030504040204" pitchFamily="34" charset="0"/>
                <a:ea typeface="Verdana" panose="020B0604030504040204" pitchFamily="34" charset="0"/>
              </a:rPr>
              <a:t>Abusing the </a:t>
            </a:r>
            <a:r>
              <a:rPr lang="en-US" sz="2000" dirty="0">
                <a:solidFill>
                  <a:schemeClr val="bg1"/>
                </a:solidFill>
              </a:rPr>
              <a:t>Tongue Abuses Others</a:t>
            </a:r>
            <a:endParaRPr lang="en-US" sz="2400" dirty="0">
              <a:solidFill>
                <a:schemeClr val="bg1"/>
              </a:solidFill>
            </a:endParaRPr>
          </a:p>
        </p:txBody>
      </p:sp>
    </p:spTree>
    <p:extLst>
      <p:ext uri="{BB962C8B-B14F-4D97-AF65-F5344CB8AC3E}">
        <p14:creationId xmlns:p14="http://schemas.microsoft.com/office/powerpoint/2010/main" val="1524354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FDB06B0F-E01B-6888-9DC1-8A6C2CBA18FC}"/>
              </a:ext>
            </a:extLst>
          </p:cNvPr>
          <p:cNvSpPr>
            <a:spLocks noGrp="1" noChangeArrowheads="1"/>
          </p:cNvSpPr>
          <p:nvPr>
            <p:ph type="title"/>
          </p:nvPr>
        </p:nvSpPr>
        <p:spPr>
          <a:xfrm>
            <a:off x="457200" y="152401"/>
            <a:ext cx="8229600" cy="457200"/>
          </a:xfrm>
        </p:spPr>
        <p:txBody>
          <a:bodyPr/>
          <a:lstStyle/>
          <a:p>
            <a:pPr eaLnBrk="1" hangingPunct="1"/>
            <a:r>
              <a:rPr lang="en-US" altLang="en-US" sz="3200" dirty="0">
                <a:solidFill>
                  <a:schemeClr val="bg1"/>
                </a:solidFill>
              </a:rPr>
              <a:t>Ex.20:7, a very old problem</a:t>
            </a:r>
            <a:endParaRPr lang="en-US" altLang="en-US" sz="3000" dirty="0">
              <a:solidFill>
                <a:srgbClr val="FFC000"/>
              </a:solidFill>
            </a:endParaRPr>
          </a:p>
        </p:txBody>
      </p:sp>
      <p:sp>
        <p:nvSpPr>
          <p:cNvPr id="27651" name="Content Placeholder 2">
            <a:extLst>
              <a:ext uri="{FF2B5EF4-FFF2-40B4-BE49-F238E27FC236}">
                <a16:creationId xmlns:a16="http://schemas.microsoft.com/office/drawing/2014/main" id="{72B7BE83-8F21-A65B-14A7-0779C425EF11}"/>
              </a:ext>
            </a:extLst>
          </p:cNvPr>
          <p:cNvSpPr>
            <a:spLocks noGrp="1" noChangeArrowheads="1"/>
          </p:cNvSpPr>
          <p:nvPr>
            <p:ph idx="1"/>
          </p:nvPr>
        </p:nvSpPr>
        <p:spPr>
          <a:xfrm>
            <a:off x="381000" y="715963"/>
            <a:ext cx="8382000" cy="5532437"/>
          </a:xfrm>
        </p:spPr>
        <p:txBody>
          <a:bodyPr/>
          <a:lstStyle/>
          <a:p>
            <a:pPr marL="0" indent="0" algn="ctr" eaLnBrk="1" hangingPunct="1">
              <a:spcAft>
                <a:spcPts val="600"/>
              </a:spcAft>
              <a:buNone/>
            </a:pPr>
            <a:r>
              <a:rPr lang="en-US" altLang="en-US" sz="3100" dirty="0">
                <a:solidFill>
                  <a:schemeClr val="bg1"/>
                </a:solidFill>
              </a:rPr>
              <a:t>Two sins – </a:t>
            </a:r>
          </a:p>
          <a:p>
            <a:pPr eaLnBrk="1" hangingPunct="1">
              <a:spcAft>
                <a:spcPts val="600"/>
              </a:spcAft>
            </a:pPr>
            <a:r>
              <a:rPr lang="en-US" altLang="en-US" sz="3000" dirty="0">
                <a:solidFill>
                  <a:schemeClr val="bg1"/>
                </a:solidFill>
              </a:rPr>
              <a:t>Use God’s name in </a:t>
            </a:r>
            <a:r>
              <a:rPr lang="en-US" altLang="en-US" sz="3000" u="sng" dirty="0">
                <a:solidFill>
                  <a:srgbClr val="CCFFCC"/>
                </a:solidFill>
              </a:rPr>
              <a:t>false swearing</a:t>
            </a:r>
            <a:r>
              <a:rPr lang="en-US" altLang="en-US" sz="3000" dirty="0">
                <a:solidFill>
                  <a:srgbClr val="CCFFCC"/>
                </a:solidFill>
              </a:rPr>
              <a:t>, </a:t>
            </a:r>
            <a:r>
              <a:rPr lang="en-US" altLang="en-US" sz="3000" dirty="0">
                <a:solidFill>
                  <a:schemeClr val="bg1"/>
                </a:solidFill>
              </a:rPr>
              <a:t>Lv.19:12a</a:t>
            </a:r>
          </a:p>
          <a:p>
            <a:pPr eaLnBrk="1" hangingPunct="1"/>
            <a:r>
              <a:rPr lang="en-US" altLang="en-US" sz="3000" dirty="0">
                <a:solidFill>
                  <a:schemeClr val="bg1"/>
                </a:solidFill>
              </a:rPr>
              <a:t>Use God’s name in </a:t>
            </a:r>
            <a:r>
              <a:rPr lang="en-US" altLang="en-US" sz="3000" u="sng" dirty="0">
                <a:solidFill>
                  <a:srgbClr val="CCFFCC"/>
                </a:solidFill>
              </a:rPr>
              <a:t>profanity</a:t>
            </a:r>
            <a:r>
              <a:rPr lang="en-US" altLang="en-US" sz="3000" dirty="0">
                <a:solidFill>
                  <a:srgbClr val="CCFFCC"/>
                </a:solidFill>
              </a:rPr>
              <a:t>,</a:t>
            </a:r>
            <a:r>
              <a:rPr lang="en-US" altLang="en-US" sz="3000" dirty="0">
                <a:solidFill>
                  <a:schemeClr val="bg1"/>
                </a:solidFill>
              </a:rPr>
              <a:t> Lv.19:12b</a:t>
            </a:r>
            <a:endParaRPr lang="en-US" altLang="en-US" sz="3100" dirty="0">
              <a:solidFill>
                <a:schemeClr val="bg1"/>
              </a:solidFill>
            </a:endParaRPr>
          </a:p>
          <a:p>
            <a:pPr lvl="1" eaLnBrk="1" hangingPunct="1">
              <a:spcAft>
                <a:spcPts val="600"/>
              </a:spcAft>
            </a:pPr>
            <a:endParaRPr lang="en-US" altLang="en-US" sz="31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FDB06B0F-E01B-6888-9DC1-8A6C2CBA18FC}"/>
              </a:ext>
            </a:extLst>
          </p:cNvPr>
          <p:cNvSpPr>
            <a:spLocks noGrp="1" noChangeArrowheads="1"/>
          </p:cNvSpPr>
          <p:nvPr>
            <p:ph type="title"/>
          </p:nvPr>
        </p:nvSpPr>
        <p:spPr>
          <a:xfrm>
            <a:off x="457200" y="76200"/>
            <a:ext cx="8229600" cy="457200"/>
          </a:xfrm>
        </p:spPr>
        <p:txBody>
          <a:bodyPr/>
          <a:lstStyle/>
          <a:p>
            <a:pPr eaLnBrk="1" hangingPunct="1"/>
            <a:r>
              <a:rPr lang="en-US" altLang="en-US" sz="3100" dirty="0">
                <a:solidFill>
                  <a:schemeClr val="bg1"/>
                </a:solidFill>
              </a:rPr>
              <a:t>Prov.30:8-9</a:t>
            </a:r>
            <a:endParaRPr lang="en-US" altLang="en-US" sz="3100" dirty="0">
              <a:solidFill>
                <a:srgbClr val="FFC000"/>
              </a:solidFill>
            </a:endParaRPr>
          </a:p>
        </p:txBody>
      </p:sp>
      <p:sp>
        <p:nvSpPr>
          <p:cNvPr id="27651" name="Content Placeholder 2">
            <a:extLst>
              <a:ext uri="{FF2B5EF4-FFF2-40B4-BE49-F238E27FC236}">
                <a16:creationId xmlns:a16="http://schemas.microsoft.com/office/drawing/2014/main" id="{72B7BE83-8F21-A65B-14A7-0779C425EF11}"/>
              </a:ext>
            </a:extLst>
          </p:cNvPr>
          <p:cNvSpPr>
            <a:spLocks noGrp="1" noChangeArrowheads="1"/>
          </p:cNvSpPr>
          <p:nvPr>
            <p:ph idx="1"/>
          </p:nvPr>
        </p:nvSpPr>
        <p:spPr>
          <a:xfrm>
            <a:off x="381000" y="563563"/>
            <a:ext cx="8382000" cy="6065837"/>
          </a:xfrm>
        </p:spPr>
        <p:txBody>
          <a:bodyPr/>
          <a:lstStyle/>
          <a:p>
            <a:pPr eaLnBrk="1" hangingPunct="1">
              <a:spcBef>
                <a:spcPts val="600"/>
              </a:spcBef>
              <a:spcAft>
                <a:spcPts val="0"/>
              </a:spcAft>
            </a:pPr>
            <a:r>
              <a:rPr lang="en-US" altLang="en-US" sz="3000" dirty="0">
                <a:solidFill>
                  <a:schemeClr val="bg1"/>
                </a:solidFill>
              </a:rPr>
              <a:t>England </a:t>
            </a:r>
            <a:r>
              <a:rPr lang="en-US" altLang="en-US" sz="2800" dirty="0">
                <a:solidFill>
                  <a:schemeClr val="bg1"/>
                </a:solidFill>
              </a:rPr>
              <a:t>(1745)</a:t>
            </a:r>
            <a:r>
              <a:rPr lang="en-US" altLang="en-US" sz="3000" dirty="0">
                <a:solidFill>
                  <a:schemeClr val="bg1"/>
                </a:solidFill>
              </a:rPr>
              <a:t>: Profane Oaths Act</a:t>
            </a:r>
          </a:p>
          <a:p>
            <a:pPr lvl="1" eaLnBrk="1" hangingPunct="1">
              <a:spcBef>
                <a:spcPts val="600"/>
              </a:spcBef>
              <a:spcAft>
                <a:spcPts val="600"/>
              </a:spcAft>
            </a:pPr>
            <a:r>
              <a:rPr lang="en-US" altLang="en-US" sz="3000" dirty="0">
                <a:solidFill>
                  <a:schemeClr val="bg1"/>
                </a:solidFill>
              </a:rPr>
              <a:t>We fine those who dump garbage in public</a:t>
            </a:r>
          </a:p>
          <a:p>
            <a:pPr lvl="1" eaLnBrk="1" hangingPunct="1">
              <a:spcBef>
                <a:spcPts val="0"/>
              </a:spcBef>
              <a:spcAft>
                <a:spcPts val="600"/>
              </a:spcAft>
            </a:pPr>
            <a:r>
              <a:rPr lang="en-US" altLang="en-US" sz="3000" dirty="0">
                <a:solidFill>
                  <a:schemeClr val="bg1"/>
                </a:solidFill>
              </a:rPr>
              <a:t>We quarantine diseased people . . .</a:t>
            </a:r>
          </a:p>
          <a:p>
            <a:pPr marL="457200" lvl="1" indent="0" eaLnBrk="1" hangingPunct="1">
              <a:spcAft>
                <a:spcPts val="600"/>
              </a:spcAft>
              <a:buNone/>
            </a:pPr>
            <a:endParaRPr lang="en-US" altLang="en-US" sz="3100" dirty="0">
              <a:solidFill>
                <a:schemeClr val="bg1"/>
              </a:solidFill>
            </a:endParaRPr>
          </a:p>
        </p:txBody>
      </p:sp>
      <p:sp>
        <p:nvSpPr>
          <p:cNvPr id="2" name="Rectangle 1">
            <a:extLst>
              <a:ext uri="{FF2B5EF4-FFF2-40B4-BE49-F238E27FC236}">
                <a16:creationId xmlns:a16="http://schemas.microsoft.com/office/drawing/2014/main" id="{0494D935-DBFC-628F-9879-FA96C037F466}"/>
              </a:ext>
            </a:extLst>
          </p:cNvPr>
          <p:cNvSpPr/>
          <p:nvPr/>
        </p:nvSpPr>
        <p:spPr>
          <a:xfrm>
            <a:off x="275735" y="2286000"/>
            <a:ext cx="8610600" cy="4343400"/>
          </a:xfrm>
          <a:prstGeom prst="rect">
            <a:avLst/>
          </a:prstGeom>
          <a:solidFill>
            <a:schemeClr val="tx1"/>
          </a:solidFill>
          <a:ln w="3175">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FFCC"/>
                </a:solidFill>
              </a:rPr>
              <a:t>“I am sorry to be informed that the foolish and wicked practice of profane swearing, a vice heretofore little known in the American army, is growing into fashion.    I hope that the officers will, by example and </a:t>
            </a:r>
            <a:r>
              <a:rPr lang="en-US" sz="2800" dirty="0" err="1">
                <a:solidFill>
                  <a:srgbClr val="FFFFCC"/>
                </a:solidFill>
              </a:rPr>
              <a:t>influ-ence</a:t>
            </a:r>
            <a:r>
              <a:rPr lang="en-US" sz="2800" dirty="0">
                <a:solidFill>
                  <a:srgbClr val="FFFFCC"/>
                </a:solidFill>
              </a:rPr>
              <a:t>, endeavor to check it; and that both they and the men will reflect, that we have but little hope of the blessing of heaven on our arms, if we insult Him by our impiety and folly.   Added to this it is a vice so mean and low . . . that every man of sense and character detests and despises it”</a:t>
            </a:r>
            <a:r>
              <a:rPr lang="en-US" sz="2800" dirty="0">
                <a:solidFill>
                  <a:srgbClr val="CCFFCC"/>
                </a:solidFill>
              </a:rPr>
              <a:t> </a:t>
            </a:r>
            <a:r>
              <a:rPr lang="en-US" sz="2000" dirty="0">
                <a:solidFill>
                  <a:schemeClr val="bg1"/>
                </a:solidFill>
              </a:rPr>
              <a:t>– G. Washington, 1776</a:t>
            </a:r>
            <a:r>
              <a:rPr lang="en-US" sz="2800" dirty="0">
                <a:solidFill>
                  <a:schemeClr val="bg1"/>
                </a:solidFill>
              </a:rPr>
              <a:t> </a:t>
            </a:r>
          </a:p>
        </p:txBody>
      </p:sp>
    </p:spTree>
    <p:extLst>
      <p:ext uri="{BB962C8B-B14F-4D97-AF65-F5344CB8AC3E}">
        <p14:creationId xmlns:p14="http://schemas.microsoft.com/office/powerpoint/2010/main" val="243203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FDB06B0F-E01B-6888-9DC1-8A6C2CBA18FC}"/>
              </a:ext>
            </a:extLst>
          </p:cNvPr>
          <p:cNvSpPr>
            <a:spLocks noGrp="1" noChangeArrowheads="1"/>
          </p:cNvSpPr>
          <p:nvPr>
            <p:ph type="title"/>
          </p:nvPr>
        </p:nvSpPr>
        <p:spPr>
          <a:xfrm>
            <a:off x="457200" y="152401"/>
            <a:ext cx="8229600" cy="457200"/>
          </a:xfrm>
        </p:spPr>
        <p:txBody>
          <a:bodyPr/>
          <a:lstStyle/>
          <a:p>
            <a:pPr eaLnBrk="1" hangingPunct="1"/>
            <a:r>
              <a:rPr lang="en-US" altLang="en-US" sz="3200" dirty="0">
                <a:solidFill>
                  <a:schemeClr val="bg1"/>
                </a:solidFill>
              </a:rPr>
              <a:t>Ep.4:29, a very old problem</a:t>
            </a:r>
            <a:endParaRPr lang="en-US" altLang="en-US" sz="3000" dirty="0">
              <a:solidFill>
                <a:srgbClr val="FFC000"/>
              </a:solidFill>
            </a:endParaRPr>
          </a:p>
        </p:txBody>
      </p:sp>
      <p:sp>
        <p:nvSpPr>
          <p:cNvPr id="27651" name="Content Placeholder 2">
            <a:extLst>
              <a:ext uri="{FF2B5EF4-FFF2-40B4-BE49-F238E27FC236}">
                <a16:creationId xmlns:a16="http://schemas.microsoft.com/office/drawing/2014/main" id="{72B7BE83-8F21-A65B-14A7-0779C425EF11}"/>
              </a:ext>
            </a:extLst>
          </p:cNvPr>
          <p:cNvSpPr>
            <a:spLocks noGrp="1" noChangeArrowheads="1"/>
          </p:cNvSpPr>
          <p:nvPr>
            <p:ph idx="1"/>
          </p:nvPr>
        </p:nvSpPr>
        <p:spPr>
          <a:xfrm>
            <a:off x="381000" y="715963"/>
            <a:ext cx="8382000" cy="5532437"/>
          </a:xfrm>
        </p:spPr>
        <p:txBody>
          <a:bodyPr/>
          <a:lstStyle/>
          <a:p>
            <a:pPr marL="0" indent="0" algn="ctr" eaLnBrk="1" hangingPunct="1">
              <a:spcAft>
                <a:spcPts val="600"/>
              </a:spcAft>
              <a:buNone/>
            </a:pPr>
            <a:r>
              <a:rPr lang="en-US" altLang="en-US" sz="3000" dirty="0">
                <a:solidFill>
                  <a:schemeClr val="bg1"/>
                </a:solidFill>
              </a:rPr>
              <a:t>Includes euphemisms: </a:t>
            </a:r>
            <a:r>
              <a:rPr lang="en-US" altLang="en-US" sz="3000" i="1" dirty="0">
                <a:solidFill>
                  <a:srgbClr val="FFFF99"/>
                </a:solidFill>
              </a:rPr>
              <a:t>good</a:t>
            </a:r>
            <a:r>
              <a:rPr lang="en-US" altLang="en-US" sz="3000" dirty="0">
                <a:solidFill>
                  <a:schemeClr val="bg1"/>
                </a:solidFill>
              </a:rPr>
              <a:t> + </a:t>
            </a:r>
            <a:r>
              <a:rPr lang="en-US" altLang="en-US" sz="3000" i="1" dirty="0">
                <a:solidFill>
                  <a:srgbClr val="FFFF99"/>
                </a:solidFill>
              </a:rPr>
              <a:t>voice:</a:t>
            </a:r>
            <a:r>
              <a:rPr lang="en-US" altLang="en-US" sz="3000" dirty="0">
                <a:solidFill>
                  <a:srgbClr val="FFFF99"/>
                </a:solidFill>
              </a:rPr>
              <a:t> to speak</a:t>
            </a:r>
            <a:endParaRPr lang="en-US" altLang="en-US" sz="3000" dirty="0">
              <a:solidFill>
                <a:schemeClr val="bg1"/>
              </a:solidFill>
            </a:endParaRPr>
          </a:p>
          <a:p>
            <a:pPr eaLnBrk="1" hangingPunct="1">
              <a:spcAft>
                <a:spcPts val="600"/>
              </a:spcAft>
            </a:pPr>
            <a:r>
              <a:rPr lang="en-US" altLang="en-US" sz="3000" dirty="0">
                <a:solidFill>
                  <a:schemeClr val="bg1"/>
                </a:solidFill>
              </a:rPr>
              <a:t>Substitutes </a:t>
            </a:r>
            <a:r>
              <a:rPr lang="en-US" altLang="en-US" sz="3000" i="1" u="sng" dirty="0">
                <a:solidFill>
                  <a:srgbClr val="CCECFF"/>
                </a:solidFill>
              </a:rPr>
              <a:t>milder</a:t>
            </a:r>
            <a:r>
              <a:rPr lang="en-US" altLang="en-US" sz="3000" dirty="0">
                <a:solidFill>
                  <a:schemeClr val="bg1"/>
                </a:solidFill>
              </a:rPr>
              <a:t> word for </a:t>
            </a:r>
            <a:r>
              <a:rPr lang="en-US" altLang="en-US" sz="3000" i="1" u="sng" dirty="0">
                <a:solidFill>
                  <a:srgbClr val="CCECFF"/>
                </a:solidFill>
              </a:rPr>
              <a:t>evil</a:t>
            </a:r>
            <a:r>
              <a:rPr lang="en-US" altLang="en-US" sz="3000" dirty="0">
                <a:solidFill>
                  <a:schemeClr val="bg1"/>
                </a:solidFill>
              </a:rPr>
              <a:t> one </a:t>
            </a:r>
          </a:p>
          <a:p>
            <a:pPr eaLnBrk="1" hangingPunct="1">
              <a:spcAft>
                <a:spcPts val="600"/>
              </a:spcAft>
            </a:pPr>
            <a:r>
              <a:rPr lang="en-US" altLang="en-US" sz="3000" u="sng" dirty="0">
                <a:solidFill>
                  <a:schemeClr val="bg1"/>
                </a:solidFill>
              </a:rPr>
              <a:t>Minces</a:t>
            </a:r>
            <a:r>
              <a:rPr lang="en-US" altLang="en-US" sz="3000" dirty="0">
                <a:solidFill>
                  <a:schemeClr val="bg1"/>
                </a:solidFill>
              </a:rPr>
              <a:t> words [lessen the force of; weaken]</a:t>
            </a:r>
          </a:p>
          <a:p>
            <a:pPr lvl="1" eaLnBrk="1" hangingPunct="1">
              <a:spcAft>
                <a:spcPts val="600"/>
              </a:spcAft>
            </a:pPr>
            <a:r>
              <a:rPr lang="en-US" altLang="en-US" sz="3000" dirty="0">
                <a:solidFill>
                  <a:srgbClr val="CCECFF"/>
                </a:solidFill>
              </a:rPr>
              <a:t>E.g.: I minced no words…</a:t>
            </a:r>
          </a:p>
          <a:p>
            <a:pPr eaLnBrk="1" hangingPunct="1">
              <a:spcAft>
                <a:spcPts val="600"/>
              </a:spcAft>
            </a:pPr>
            <a:r>
              <a:rPr lang="en-US" altLang="en-US" sz="3000" dirty="0">
                <a:solidFill>
                  <a:schemeClr val="bg1"/>
                </a:solidFill>
              </a:rPr>
              <a:t>All are concerned about words and people’s perception.    </a:t>
            </a:r>
            <a:r>
              <a:rPr lang="en-US" altLang="en-US" sz="3000" dirty="0">
                <a:solidFill>
                  <a:srgbClr val="CCFFCC"/>
                </a:solidFill>
              </a:rPr>
              <a:t>‘Gay’   </a:t>
            </a:r>
            <a:r>
              <a:rPr lang="en-US" altLang="en-US" sz="3000" dirty="0">
                <a:solidFill>
                  <a:schemeClr val="bg1"/>
                </a:solidFill>
              </a:rPr>
              <a:t>.   .   .   </a:t>
            </a:r>
            <a:r>
              <a:rPr lang="en-US" altLang="en-US" sz="3000" dirty="0">
                <a:solidFill>
                  <a:srgbClr val="CCFFCC"/>
                </a:solidFill>
              </a:rPr>
              <a:t>‘Groovy’</a:t>
            </a:r>
          </a:p>
          <a:p>
            <a:pPr eaLnBrk="1" hangingPunct="1">
              <a:spcAft>
                <a:spcPts val="300"/>
              </a:spcAft>
            </a:pPr>
            <a:r>
              <a:rPr lang="en-US" altLang="en-US" sz="3000" dirty="0">
                <a:solidFill>
                  <a:schemeClr val="bg1"/>
                </a:solidFill>
              </a:rPr>
              <a:t>May not like the dictionary definition . . . </a:t>
            </a:r>
          </a:p>
          <a:p>
            <a:pPr lvl="1" eaLnBrk="1" hangingPunct="1">
              <a:spcAft>
                <a:spcPts val="600"/>
              </a:spcAft>
            </a:pPr>
            <a:r>
              <a:rPr lang="en-US" altLang="en-US" sz="3000" dirty="0">
                <a:solidFill>
                  <a:schemeClr val="bg1"/>
                </a:solidFill>
              </a:rPr>
              <a:t>Can’t change it</a:t>
            </a:r>
          </a:p>
          <a:p>
            <a:pPr lvl="1" eaLnBrk="1" hangingPunct="1">
              <a:spcAft>
                <a:spcPts val="600"/>
              </a:spcAft>
            </a:pPr>
            <a:r>
              <a:rPr lang="en-US" altLang="en-US" sz="3000" dirty="0">
                <a:solidFill>
                  <a:schemeClr val="bg1"/>
                </a:solidFill>
              </a:rPr>
              <a:t>Usually reflects current usage</a:t>
            </a:r>
          </a:p>
          <a:p>
            <a:pPr eaLnBrk="1" hangingPunct="1">
              <a:spcAft>
                <a:spcPts val="600"/>
              </a:spcAft>
            </a:pPr>
            <a:endParaRPr lang="en-US" altLang="en-US" sz="3100" dirty="0">
              <a:solidFill>
                <a:schemeClr val="bg1"/>
              </a:solidFill>
            </a:endParaRPr>
          </a:p>
        </p:txBody>
      </p:sp>
    </p:spTree>
    <p:extLst>
      <p:ext uri="{BB962C8B-B14F-4D97-AF65-F5344CB8AC3E}">
        <p14:creationId xmlns:p14="http://schemas.microsoft.com/office/powerpoint/2010/main" val="2268509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65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6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FDB06B0F-E01B-6888-9DC1-8A6C2CBA18FC}"/>
              </a:ext>
            </a:extLst>
          </p:cNvPr>
          <p:cNvSpPr>
            <a:spLocks noGrp="1" noChangeArrowheads="1"/>
          </p:cNvSpPr>
          <p:nvPr>
            <p:ph type="title"/>
          </p:nvPr>
        </p:nvSpPr>
        <p:spPr>
          <a:xfrm>
            <a:off x="457200" y="152401"/>
            <a:ext cx="8229600" cy="457200"/>
          </a:xfrm>
        </p:spPr>
        <p:txBody>
          <a:bodyPr/>
          <a:lstStyle/>
          <a:p>
            <a:pPr eaLnBrk="1" hangingPunct="1"/>
            <a:r>
              <a:rPr lang="en-US" altLang="en-US" sz="3200" dirty="0">
                <a:solidFill>
                  <a:schemeClr val="bg1"/>
                </a:solidFill>
              </a:rPr>
              <a:t>A representative list…</a:t>
            </a:r>
            <a:endParaRPr lang="en-US" altLang="en-US" sz="3000" dirty="0">
              <a:solidFill>
                <a:srgbClr val="FFC000"/>
              </a:solidFill>
            </a:endParaRPr>
          </a:p>
        </p:txBody>
      </p:sp>
      <p:sp>
        <p:nvSpPr>
          <p:cNvPr id="27651" name="Content Placeholder 2">
            <a:extLst>
              <a:ext uri="{FF2B5EF4-FFF2-40B4-BE49-F238E27FC236}">
                <a16:creationId xmlns:a16="http://schemas.microsoft.com/office/drawing/2014/main" id="{72B7BE83-8F21-A65B-14A7-0779C425EF11}"/>
              </a:ext>
            </a:extLst>
          </p:cNvPr>
          <p:cNvSpPr>
            <a:spLocks noGrp="1" noChangeArrowheads="1"/>
          </p:cNvSpPr>
          <p:nvPr>
            <p:ph idx="1"/>
          </p:nvPr>
        </p:nvSpPr>
        <p:spPr>
          <a:xfrm>
            <a:off x="381000" y="715963"/>
            <a:ext cx="8382000" cy="5532437"/>
          </a:xfrm>
        </p:spPr>
        <p:txBody>
          <a:bodyPr/>
          <a:lstStyle/>
          <a:p>
            <a:pPr marL="0" indent="0" eaLnBrk="1" hangingPunct="1">
              <a:spcAft>
                <a:spcPts val="600"/>
              </a:spcAft>
              <a:buNone/>
            </a:pPr>
            <a:r>
              <a:rPr lang="en-US" altLang="en-US" sz="2800" dirty="0">
                <a:solidFill>
                  <a:srgbClr val="FFFF00"/>
                </a:solidFill>
              </a:rPr>
              <a:t>a. </a:t>
            </a:r>
            <a:r>
              <a:rPr lang="en-US" altLang="en-US" sz="3000" dirty="0">
                <a:solidFill>
                  <a:schemeClr val="bg1"/>
                </a:solidFill>
              </a:rPr>
              <a:t>Darn, Dern, Durn, Dang = DAMN</a:t>
            </a:r>
          </a:p>
          <a:p>
            <a:pPr marL="0" indent="0" eaLnBrk="1" hangingPunct="1">
              <a:spcAft>
                <a:spcPts val="600"/>
              </a:spcAft>
              <a:buNone/>
            </a:pPr>
            <a:r>
              <a:rPr lang="en-US" altLang="en-US" sz="2800" dirty="0">
                <a:solidFill>
                  <a:srgbClr val="FFFF00"/>
                </a:solidFill>
              </a:rPr>
              <a:t>b. </a:t>
            </a:r>
            <a:r>
              <a:rPr lang="en-US" altLang="en-US" sz="3000" dirty="0">
                <a:solidFill>
                  <a:schemeClr val="bg1"/>
                </a:solidFill>
              </a:rPr>
              <a:t>Heck = HELL</a:t>
            </a:r>
          </a:p>
          <a:p>
            <a:pPr marL="0" indent="0" eaLnBrk="1" hangingPunct="1">
              <a:spcAft>
                <a:spcPts val="600"/>
              </a:spcAft>
              <a:buNone/>
            </a:pPr>
            <a:r>
              <a:rPr lang="en-US" altLang="en-US" sz="2800" dirty="0">
                <a:solidFill>
                  <a:srgbClr val="FFFF00"/>
                </a:solidFill>
              </a:rPr>
              <a:t>c. </a:t>
            </a:r>
            <a:r>
              <a:rPr lang="en-US" altLang="en-US" sz="3000" dirty="0">
                <a:solidFill>
                  <a:schemeClr val="bg1"/>
                </a:solidFill>
              </a:rPr>
              <a:t>Gosh = GOD</a:t>
            </a:r>
          </a:p>
          <a:p>
            <a:pPr marL="0" indent="0" eaLnBrk="1" hangingPunct="1">
              <a:spcAft>
                <a:spcPts val="600"/>
              </a:spcAft>
              <a:buNone/>
            </a:pPr>
            <a:r>
              <a:rPr lang="en-US" altLang="en-US" sz="2800" dirty="0">
                <a:solidFill>
                  <a:srgbClr val="FFFF00"/>
                </a:solidFill>
              </a:rPr>
              <a:t>d. </a:t>
            </a:r>
            <a:r>
              <a:rPr lang="en-US" altLang="en-US" sz="3000" dirty="0">
                <a:solidFill>
                  <a:schemeClr val="bg1"/>
                </a:solidFill>
              </a:rPr>
              <a:t>Gosh sake = GOD’S SAKE</a:t>
            </a:r>
          </a:p>
          <a:p>
            <a:pPr marL="0" indent="0" eaLnBrk="1" hangingPunct="1">
              <a:spcAft>
                <a:spcPts val="600"/>
              </a:spcAft>
              <a:buNone/>
            </a:pPr>
            <a:r>
              <a:rPr lang="en-US" altLang="en-US" sz="2800" dirty="0">
                <a:solidFill>
                  <a:srgbClr val="FFFF00"/>
                </a:solidFill>
              </a:rPr>
              <a:t>e. </a:t>
            </a:r>
            <a:r>
              <a:rPr lang="en-US" altLang="en-US" sz="3000" dirty="0">
                <a:solidFill>
                  <a:schemeClr val="bg1"/>
                </a:solidFill>
              </a:rPr>
              <a:t>Golly = GOD (a mild oath)</a:t>
            </a:r>
          </a:p>
          <a:p>
            <a:pPr marL="0" indent="0" eaLnBrk="1" hangingPunct="1">
              <a:spcAft>
                <a:spcPts val="600"/>
              </a:spcAft>
              <a:buNone/>
            </a:pPr>
            <a:r>
              <a:rPr lang="en-US" altLang="en-US" sz="2800" dirty="0">
                <a:solidFill>
                  <a:srgbClr val="FFFF00"/>
                </a:solidFill>
              </a:rPr>
              <a:t>f. </a:t>
            </a:r>
            <a:r>
              <a:rPr lang="en-US" altLang="en-US" sz="3000" dirty="0">
                <a:solidFill>
                  <a:schemeClr val="bg1"/>
                </a:solidFill>
              </a:rPr>
              <a:t>Gol = GOD [also </a:t>
            </a:r>
            <a:r>
              <a:rPr lang="en-US" altLang="en-US" sz="3000" i="1" dirty="0">
                <a:solidFill>
                  <a:schemeClr val="bg1"/>
                </a:solidFill>
              </a:rPr>
              <a:t>gad, gadzooks</a:t>
            </a:r>
            <a:r>
              <a:rPr lang="en-US" altLang="en-US" sz="3000" dirty="0">
                <a:solidFill>
                  <a:schemeClr val="bg1"/>
                </a:solidFill>
              </a:rPr>
              <a:t>]</a:t>
            </a:r>
          </a:p>
          <a:p>
            <a:pPr marL="0" indent="0" eaLnBrk="1" hangingPunct="1">
              <a:spcAft>
                <a:spcPts val="600"/>
              </a:spcAft>
              <a:buNone/>
            </a:pPr>
            <a:r>
              <a:rPr lang="en-US" altLang="en-US" sz="2800" dirty="0">
                <a:solidFill>
                  <a:srgbClr val="FFFF00"/>
                </a:solidFill>
              </a:rPr>
              <a:t>g. </a:t>
            </a:r>
            <a:r>
              <a:rPr lang="en-US" altLang="en-US" sz="3000" dirty="0">
                <a:solidFill>
                  <a:schemeClr val="bg1"/>
                </a:solidFill>
              </a:rPr>
              <a:t>Goldarn / Goldang / </a:t>
            </a:r>
            <a:r>
              <a:rPr lang="en-US" altLang="en-US" sz="3000" dirty="0" err="1">
                <a:solidFill>
                  <a:schemeClr val="bg1"/>
                </a:solidFill>
              </a:rPr>
              <a:t>Goldern</a:t>
            </a:r>
            <a:r>
              <a:rPr lang="en-US" altLang="en-US" sz="3000" dirty="0">
                <a:solidFill>
                  <a:schemeClr val="bg1"/>
                </a:solidFill>
              </a:rPr>
              <a:t> = GOD + DAMN</a:t>
            </a:r>
          </a:p>
          <a:p>
            <a:pPr marL="395288" indent="-395288" eaLnBrk="1" hangingPunct="1">
              <a:spcAft>
                <a:spcPts val="600"/>
              </a:spcAft>
              <a:buNone/>
            </a:pPr>
            <a:r>
              <a:rPr lang="en-US" altLang="en-US" sz="2800" dirty="0">
                <a:solidFill>
                  <a:srgbClr val="FFFF00"/>
                </a:solidFill>
              </a:rPr>
              <a:t>h. </a:t>
            </a:r>
            <a:r>
              <a:rPr lang="en-US" altLang="en-US" sz="3000" dirty="0">
                <a:solidFill>
                  <a:schemeClr val="bg1"/>
                </a:solidFill>
              </a:rPr>
              <a:t>Holy Cow = Holy Christ </a:t>
            </a:r>
            <a:r>
              <a:rPr lang="en-US" altLang="en-US" sz="2800" dirty="0">
                <a:solidFill>
                  <a:schemeClr val="bg1"/>
                </a:solidFill>
              </a:rPr>
              <a:t>(minced oath,   euphemism)</a:t>
            </a:r>
            <a:endParaRPr lang="en-US" altLang="en-US" sz="3000" dirty="0">
              <a:solidFill>
                <a:schemeClr val="bg1"/>
              </a:solidFill>
            </a:endParaRPr>
          </a:p>
          <a:p>
            <a:pPr marL="0" indent="0" eaLnBrk="1" hangingPunct="1">
              <a:spcAft>
                <a:spcPts val="600"/>
              </a:spcAft>
              <a:buNone/>
            </a:pPr>
            <a:endParaRPr lang="en-US" altLang="en-US" sz="3000" dirty="0">
              <a:solidFill>
                <a:schemeClr val="bg1"/>
              </a:solidFill>
            </a:endParaRPr>
          </a:p>
          <a:p>
            <a:pPr marL="0" indent="0" eaLnBrk="1" hangingPunct="1">
              <a:spcAft>
                <a:spcPts val="600"/>
              </a:spcAft>
              <a:buNone/>
            </a:pPr>
            <a:endParaRPr lang="en-US" altLang="en-US" sz="3000" dirty="0">
              <a:solidFill>
                <a:schemeClr val="bg1"/>
              </a:solidFill>
            </a:endParaRPr>
          </a:p>
          <a:p>
            <a:pPr eaLnBrk="1" hangingPunct="1">
              <a:spcAft>
                <a:spcPts val="600"/>
              </a:spcAft>
            </a:pPr>
            <a:endParaRPr lang="en-US" altLang="en-US" sz="3100" dirty="0">
              <a:solidFill>
                <a:schemeClr val="bg1"/>
              </a:solidFill>
            </a:endParaRPr>
          </a:p>
        </p:txBody>
      </p:sp>
    </p:spTree>
    <p:extLst>
      <p:ext uri="{BB962C8B-B14F-4D97-AF65-F5344CB8AC3E}">
        <p14:creationId xmlns:p14="http://schemas.microsoft.com/office/powerpoint/2010/main" val="2081610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65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6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FDB06B0F-E01B-6888-9DC1-8A6C2CBA18FC}"/>
              </a:ext>
            </a:extLst>
          </p:cNvPr>
          <p:cNvSpPr>
            <a:spLocks noGrp="1" noChangeArrowheads="1"/>
          </p:cNvSpPr>
          <p:nvPr>
            <p:ph type="title"/>
          </p:nvPr>
        </p:nvSpPr>
        <p:spPr>
          <a:xfrm>
            <a:off x="457200" y="152401"/>
            <a:ext cx="8229600" cy="457200"/>
          </a:xfrm>
        </p:spPr>
        <p:txBody>
          <a:bodyPr/>
          <a:lstStyle/>
          <a:p>
            <a:pPr eaLnBrk="1" hangingPunct="1"/>
            <a:r>
              <a:rPr lang="en-US" altLang="en-US" sz="3200" dirty="0">
                <a:solidFill>
                  <a:schemeClr val="bg1"/>
                </a:solidFill>
              </a:rPr>
              <a:t>A representative list…</a:t>
            </a:r>
            <a:endParaRPr lang="en-US" altLang="en-US" sz="3000" dirty="0">
              <a:solidFill>
                <a:srgbClr val="FFC000"/>
              </a:solidFill>
            </a:endParaRPr>
          </a:p>
        </p:txBody>
      </p:sp>
      <p:sp>
        <p:nvSpPr>
          <p:cNvPr id="27651" name="Content Placeholder 2">
            <a:extLst>
              <a:ext uri="{FF2B5EF4-FFF2-40B4-BE49-F238E27FC236}">
                <a16:creationId xmlns:a16="http://schemas.microsoft.com/office/drawing/2014/main" id="{72B7BE83-8F21-A65B-14A7-0779C425EF11}"/>
              </a:ext>
            </a:extLst>
          </p:cNvPr>
          <p:cNvSpPr>
            <a:spLocks noGrp="1" noChangeArrowheads="1"/>
          </p:cNvSpPr>
          <p:nvPr>
            <p:ph idx="1"/>
          </p:nvPr>
        </p:nvSpPr>
        <p:spPr>
          <a:xfrm>
            <a:off x="381000" y="715963"/>
            <a:ext cx="8382000" cy="5532437"/>
          </a:xfrm>
        </p:spPr>
        <p:txBody>
          <a:bodyPr/>
          <a:lstStyle/>
          <a:p>
            <a:pPr marL="0" indent="0" eaLnBrk="1" hangingPunct="1">
              <a:spcAft>
                <a:spcPts val="600"/>
              </a:spcAft>
              <a:buNone/>
            </a:pPr>
            <a:r>
              <a:rPr lang="en-US" altLang="en-US" sz="2800" dirty="0" err="1">
                <a:solidFill>
                  <a:srgbClr val="FFFF00"/>
                </a:solidFill>
              </a:rPr>
              <a:t>i</a:t>
            </a:r>
            <a:r>
              <a:rPr lang="en-US" altLang="en-US" sz="2800" dirty="0">
                <a:solidFill>
                  <a:srgbClr val="FFFF00"/>
                </a:solidFill>
              </a:rPr>
              <a:t>. </a:t>
            </a:r>
            <a:r>
              <a:rPr lang="en-US" altLang="en-US" sz="3000" dirty="0">
                <a:solidFill>
                  <a:schemeClr val="bg1"/>
                </a:solidFill>
              </a:rPr>
              <a:t>Holy Cats = Holy God</a:t>
            </a:r>
          </a:p>
          <a:p>
            <a:pPr marL="0" indent="0" eaLnBrk="1" hangingPunct="1">
              <a:spcAft>
                <a:spcPts val="600"/>
              </a:spcAft>
              <a:buNone/>
            </a:pPr>
            <a:r>
              <a:rPr lang="en-US" altLang="en-US" sz="2800" dirty="0">
                <a:solidFill>
                  <a:srgbClr val="FFFF00"/>
                </a:solidFill>
              </a:rPr>
              <a:t>j. </a:t>
            </a:r>
            <a:r>
              <a:rPr lang="en-US" altLang="en-US" sz="3000" dirty="0">
                <a:solidFill>
                  <a:schemeClr val="bg1"/>
                </a:solidFill>
              </a:rPr>
              <a:t>Holy Gumdrops = Holy God</a:t>
            </a:r>
          </a:p>
          <a:p>
            <a:pPr marL="0" indent="0" eaLnBrk="1" hangingPunct="1">
              <a:spcAft>
                <a:spcPts val="600"/>
              </a:spcAft>
              <a:buNone/>
            </a:pPr>
            <a:r>
              <a:rPr lang="en-US" altLang="en-US" sz="2800" dirty="0">
                <a:solidFill>
                  <a:srgbClr val="FFFF00"/>
                </a:solidFill>
              </a:rPr>
              <a:t>k. </a:t>
            </a:r>
            <a:r>
              <a:rPr lang="en-US" altLang="en-US" sz="3000" dirty="0">
                <a:solidFill>
                  <a:schemeClr val="bg1"/>
                </a:solidFill>
              </a:rPr>
              <a:t>Doggone = God + Damn</a:t>
            </a:r>
          </a:p>
          <a:p>
            <a:pPr marL="339725" indent="-339725" eaLnBrk="1" hangingPunct="1">
              <a:spcAft>
                <a:spcPts val="600"/>
              </a:spcAft>
              <a:buNone/>
            </a:pPr>
            <a:r>
              <a:rPr lang="en-US" altLang="en-US" sz="2800" dirty="0">
                <a:solidFill>
                  <a:srgbClr val="FFFF00"/>
                </a:solidFill>
              </a:rPr>
              <a:t>l. </a:t>
            </a:r>
            <a:r>
              <a:rPr lang="en-US" altLang="en-US" sz="3000" dirty="0">
                <a:solidFill>
                  <a:schemeClr val="bg1"/>
                </a:solidFill>
              </a:rPr>
              <a:t>Jimmy (Jiminy / </a:t>
            </a:r>
            <a:r>
              <a:rPr lang="en-US" altLang="en-US" sz="3000" dirty="0" err="1">
                <a:solidFill>
                  <a:schemeClr val="bg1"/>
                </a:solidFill>
              </a:rPr>
              <a:t>Jimminy</a:t>
            </a:r>
            <a:r>
              <a:rPr lang="en-US" altLang="en-US" sz="3000" dirty="0">
                <a:solidFill>
                  <a:schemeClr val="bg1"/>
                </a:solidFill>
              </a:rPr>
              <a:t>) Crickets, or Jimmy Christmas = Jesus Christ [orig.: </a:t>
            </a:r>
            <a:r>
              <a:rPr lang="en-US" altLang="en-US" sz="3000" dirty="0">
                <a:solidFill>
                  <a:srgbClr val="FFFFCC"/>
                </a:solidFill>
              </a:rPr>
              <a:t>Jesu Domini</a:t>
            </a:r>
            <a:r>
              <a:rPr lang="en-US" altLang="en-US" sz="3000" dirty="0">
                <a:solidFill>
                  <a:schemeClr val="bg1"/>
                </a:solidFill>
              </a:rPr>
              <a:t>]</a:t>
            </a:r>
          </a:p>
          <a:p>
            <a:pPr marL="0" indent="0" eaLnBrk="1" hangingPunct="1">
              <a:spcAft>
                <a:spcPts val="600"/>
              </a:spcAft>
              <a:buNone/>
            </a:pPr>
            <a:r>
              <a:rPr lang="en-US" altLang="en-US" sz="2800" dirty="0">
                <a:solidFill>
                  <a:srgbClr val="FFFF00"/>
                </a:solidFill>
              </a:rPr>
              <a:t>m. </a:t>
            </a:r>
            <a:r>
              <a:rPr lang="en-US" altLang="en-US" sz="3000" dirty="0">
                <a:solidFill>
                  <a:schemeClr val="bg1"/>
                </a:solidFill>
              </a:rPr>
              <a:t>Gee / Jee Jeez / Jeepers = JESUS</a:t>
            </a:r>
          </a:p>
          <a:p>
            <a:pPr marL="339725" indent="-339725" eaLnBrk="1" hangingPunct="1">
              <a:spcAft>
                <a:spcPts val="600"/>
              </a:spcAft>
              <a:buNone/>
            </a:pPr>
            <a:r>
              <a:rPr lang="en-US" altLang="en-US" sz="2800" dirty="0">
                <a:solidFill>
                  <a:srgbClr val="FFFF00"/>
                </a:solidFill>
              </a:rPr>
              <a:t>n. </a:t>
            </a:r>
            <a:r>
              <a:rPr lang="en-US" altLang="en-US" sz="3000" dirty="0">
                <a:solidFill>
                  <a:schemeClr val="bg1"/>
                </a:solidFill>
              </a:rPr>
              <a:t>In some exclamatory phrases expressing surprise, consternation, etc. (good gracious! good grief): good, a euphemism for GOD – e.g.: “My goodness” = minced oath (‘My God’)</a:t>
            </a:r>
          </a:p>
          <a:p>
            <a:pPr marL="0" indent="0" eaLnBrk="1" hangingPunct="1">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613409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7CA23B79-26C6-BD04-67A7-D9447B2FAA85}"/>
              </a:ext>
            </a:extLst>
          </p:cNvPr>
          <p:cNvSpPr>
            <a:spLocks noGrp="1" noChangeArrowheads="1"/>
          </p:cNvSpPr>
          <p:nvPr>
            <p:ph type="title"/>
          </p:nvPr>
        </p:nvSpPr>
        <p:spPr>
          <a:xfrm>
            <a:off x="457200" y="152400"/>
            <a:ext cx="8229600" cy="609600"/>
          </a:xfrm>
        </p:spPr>
        <p:txBody>
          <a:bodyPr/>
          <a:lstStyle/>
          <a:p>
            <a:pPr eaLnBrk="1" hangingPunct="1"/>
            <a:r>
              <a:rPr lang="en-US" altLang="en-US" sz="3200" u="sng" dirty="0">
                <a:solidFill>
                  <a:schemeClr val="bg1"/>
                </a:solidFill>
              </a:rPr>
              <a:t>Psalm 141</a:t>
            </a:r>
            <a:endParaRPr lang="en-US" altLang="en-US" sz="3000" dirty="0">
              <a:solidFill>
                <a:srgbClr val="FFC000"/>
              </a:solidFill>
            </a:endParaRPr>
          </a:p>
        </p:txBody>
      </p:sp>
      <p:sp>
        <p:nvSpPr>
          <p:cNvPr id="29699" name="Content Placeholder 2">
            <a:extLst>
              <a:ext uri="{FF2B5EF4-FFF2-40B4-BE49-F238E27FC236}">
                <a16:creationId xmlns:a16="http://schemas.microsoft.com/office/drawing/2014/main" id="{D46143FB-D881-DA44-0CC9-95401FE5D70B}"/>
              </a:ext>
            </a:extLst>
          </p:cNvPr>
          <p:cNvSpPr>
            <a:spLocks noGrp="1" noChangeArrowheads="1"/>
          </p:cNvSpPr>
          <p:nvPr>
            <p:ph idx="1"/>
          </p:nvPr>
        </p:nvSpPr>
        <p:spPr>
          <a:xfrm>
            <a:off x="381000" y="944563"/>
            <a:ext cx="8382000" cy="5227637"/>
          </a:xfrm>
        </p:spPr>
        <p:txBody>
          <a:bodyPr/>
          <a:lstStyle/>
          <a:p>
            <a:pPr marL="282575" indent="-282575" eaLnBrk="1" hangingPunct="1">
              <a:spcAft>
                <a:spcPts val="0"/>
              </a:spcAft>
              <a:buFontTx/>
              <a:buNone/>
            </a:pPr>
            <a:r>
              <a:rPr lang="en-US" altLang="en-US" sz="2400" dirty="0">
                <a:solidFill>
                  <a:srgbClr val="CCFFCC"/>
                </a:solidFill>
              </a:rPr>
              <a:t>3</a:t>
            </a:r>
            <a:r>
              <a:rPr lang="en-US" altLang="en-US" sz="3000" dirty="0">
                <a:solidFill>
                  <a:srgbClr val="CCFFCC"/>
                </a:solidFill>
              </a:rPr>
              <a:t> </a:t>
            </a:r>
            <a:r>
              <a:rPr lang="en-US" altLang="en-US" sz="3000" dirty="0">
                <a:solidFill>
                  <a:srgbClr val="FFFFCC"/>
                </a:solidFill>
              </a:rPr>
              <a:t>Set a guard, O L</a:t>
            </a:r>
            <a:r>
              <a:rPr lang="en-US" altLang="en-US" sz="2600" dirty="0">
                <a:solidFill>
                  <a:srgbClr val="FFFFCC"/>
                </a:solidFill>
              </a:rPr>
              <a:t>ORD</a:t>
            </a:r>
            <a:r>
              <a:rPr lang="en-US" altLang="en-US" sz="3000" dirty="0">
                <a:solidFill>
                  <a:srgbClr val="FFFFCC"/>
                </a:solidFill>
              </a:rPr>
              <a:t>, over my mouth; Keep watch over the door of my lips. </a:t>
            </a:r>
            <a:r>
              <a:rPr lang="en-US" altLang="en-US" sz="2400" dirty="0">
                <a:solidFill>
                  <a:srgbClr val="CCFFCC"/>
                </a:solidFill>
              </a:rPr>
              <a:t>4 </a:t>
            </a:r>
            <a:r>
              <a:rPr lang="en-US" altLang="en-US" sz="3000" dirty="0">
                <a:solidFill>
                  <a:srgbClr val="FFFFCC"/>
                </a:solidFill>
              </a:rPr>
              <a:t>Do not incline my heart to any evil thing, To practice wicked works With men who work iniquity; And do not let me eat of their delicacies.</a:t>
            </a:r>
          </a:p>
          <a:p>
            <a:pPr marL="461963" indent="-461963" eaLnBrk="1" hangingPunct="1">
              <a:spcAft>
                <a:spcPts val="0"/>
              </a:spcAft>
              <a:buFontTx/>
              <a:buNone/>
            </a:pPr>
            <a:r>
              <a:rPr lang="en-US" altLang="en-US" sz="2400" dirty="0">
                <a:solidFill>
                  <a:srgbClr val="CCFFCC"/>
                </a:solidFill>
              </a:rPr>
              <a:t>   3:</a:t>
            </a:r>
            <a:r>
              <a:rPr lang="en-US" altLang="en-US" sz="3000" dirty="0">
                <a:solidFill>
                  <a:srgbClr val="FFFFCC"/>
                </a:solidFill>
              </a:rPr>
              <a:t> mouth control  .  .  </a:t>
            </a:r>
            <a:r>
              <a:rPr lang="en-US" altLang="en-US" sz="3000" dirty="0">
                <a:solidFill>
                  <a:srgbClr val="CCFFCC"/>
                </a:solidFill>
              </a:rPr>
              <a:t>.</a:t>
            </a:r>
            <a:r>
              <a:rPr lang="en-US" altLang="en-US" sz="3000" dirty="0">
                <a:solidFill>
                  <a:srgbClr val="FFFFCC"/>
                </a:solidFill>
              </a:rPr>
              <a:t>  .  .  </a:t>
            </a:r>
            <a:r>
              <a:rPr lang="en-US" altLang="en-US" sz="2400" dirty="0">
                <a:solidFill>
                  <a:srgbClr val="CCFFCC"/>
                </a:solidFill>
              </a:rPr>
              <a:t>4: </a:t>
            </a:r>
            <a:r>
              <a:rPr lang="en-US" altLang="en-US" sz="3000" dirty="0">
                <a:solidFill>
                  <a:srgbClr val="FFFFCC"/>
                </a:solidFill>
              </a:rPr>
              <a:t>mind control </a:t>
            </a:r>
            <a:endParaRPr lang="en-US" altLang="en-US" sz="3100" dirty="0">
              <a:solidFill>
                <a:srgbClr val="FFFFCC"/>
              </a:solidFill>
            </a:endParaRPr>
          </a:p>
        </p:txBody>
      </p:sp>
      <p:sp>
        <p:nvSpPr>
          <p:cNvPr id="2" name="Rectangle: Rounded Corners 1">
            <a:extLst>
              <a:ext uri="{FF2B5EF4-FFF2-40B4-BE49-F238E27FC236}">
                <a16:creationId xmlns:a16="http://schemas.microsoft.com/office/drawing/2014/main" id="{DF2150DE-022E-EACE-44B9-E4347CD6B174}"/>
              </a:ext>
            </a:extLst>
          </p:cNvPr>
          <p:cNvSpPr/>
          <p:nvPr/>
        </p:nvSpPr>
        <p:spPr>
          <a:xfrm>
            <a:off x="1075443" y="4114800"/>
            <a:ext cx="7010400" cy="2057400"/>
          </a:xfrm>
          <a:prstGeom prst="roundRect">
            <a:avLst/>
          </a:prstGeom>
          <a:solidFill>
            <a:schemeClr val="tx1"/>
          </a:solid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solidFill>
                  <a:srgbClr val="CCECFF"/>
                </a:solidFill>
              </a:rPr>
              <a:t>‘The real art of conversation is not only</a:t>
            </a:r>
            <a:br>
              <a:rPr lang="en-US" sz="3000" dirty="0">
                <a:solidFill>
                  <a:srgbClr val="CCECFF"/>
                </a:solidFill>
              </a:rPr>
            </a:br>
            <a:r>
              <a:rPr lang="en-US" sz="3000" dirty="0">
                <a:solidFill>
                  <a:srgbClr val="CCECFF"/>
                </a:solidFill>
              </a:rPr>
              <a:t>to say the right thing in the right place,</a:t>
            </a:r>
            <a:br>
              <a:rPr lang="en-US" sz="3000" dirty="0">
                <a:solidFill>
                  <a:srgbClr val="CCECFF"/>
                </a:solidFill>
              </a:rPr>
            </a:br>
            <a:r>
              <a:rPr lang="en-US" sz="3000" dirty="0">
                <a:solidFill>
                  <a:srgbClr val="CCECFF"/>
                </a:solidFill>
              </a:rPr>
              <a:t>but to leave unsaid the wrong thing at</a:t>
            </a:r>
            <a:br>
              <a:rPr lang="en-US" sz="3000" dirty="0">
                <a:solidFill>
                  <a:srgbClr val="CCECFF"/>
                </a:solidFill>
              </a:rPr>
            </a:br>
            <a:r>
              <a:rPr lang="en-US" sz="3000" dirty="0">
                <a:solidFill>
                  <a:srgbClr val="CCECFF"/>
                </a:solidFill>
              </a:rPr>
              <a:t>the tempting moment.’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507" name="Content Placeholder 2">
            <a:extLst>
              <a:ext uri="{FF2B5EF4-FFF2-40B4-BE49-F238E27FC236}">
                <a16:creationId xmlns:a16="http://schemas.microsoft.com/office/drawing/2014/main" id="{C7AC09D3-A538-D4AE-1AB7-3377CE5EDB6D}"/>
              </a:ext>
            </a:extLst>
          </p:cNvPr>
          <p:cNvSpPr>
            <a:spLocks noGrp="1" noChangeArrowheads="1"/>
          </p:cNvSpPr>
          <p:nvPr>
            <p:ph idx="1"/>
          </p:nvPr>
        </p:nvSpPr>
        <p:spPr>
          <a:xfrm>
            <a:off x="381000" y="228600"/>
            <a:ext cx="8382000" cy="6096000"/>
          </a:xfrm>
        </p:spPr>
        <p:txBody>
          <a:bodyPr/>
          <a:lstStyle/>
          <a:p>
            <a:pPr marL="0" indent="0" algn="ctr" eaLnBrk="1" hangingPunct="1">
              <a:spcAft>
                <a:spcPts val="600"/>
              </a:spcAft>
              <a:buNone/>
            </a:pPr>
            <a:r>
              <a:rPr lang="en-US" altLang="en-US" sz="3000" dirty="0">
                <a:solidFill>
                  <a:srgbClr val="CCECFF"/>
                </a:solidFill>
              </a:rPr>
              <a:t>“Many things are opened by mistake,</a:t>
            </a:r>
            <a:br>
              <a:rPr lang="en-US" altLang="en-US" sz="3000" dirty="0">
                <a:solidFill>
                  <a:srgbClr val="CCECFF"/>
                </a:solidFill>
              </a:rPr>
            </a:br>
            <a:r>
              <a:rPr lang="en-US" altLang="en-US" sz="3000" dirty="0">
                <a:solidFill>
                  <a:srgbClr val="CCECFF"/>
                </a:solidFill>
              </a:rPr>
              <a:t>but none so frequently as the mouth”  </a:t>
            </a:r>
          </a:p>
          <a:p>
            <a:pPr marL="339725" indent="-339725" eaLnBrk="1" hangingPunct="1">
              <a:spcAft>
                <a:spcPts val="1200"/>
              </a:spcAft>
              <a:buNone/>
            </a:pPr>
            <a:r>
              <a:rPr lang="en-US" altLang="en-US" sz="2400" dirty="0">
                <a:solidFill>
                  <a:srgbClr val="CCFFCC"/>
                </a:solidFill>
              </a:rPr>
              <a:t>1. </a:t>
            </a:r>
            <a:r>
              <a:rPr lang="en-US" altLang="en-US" sz="3000" dirty="0">
                <a:solidFill>
                  <a:schemeClr val="bg1"/>
                </a:solidFill>
              </a:rPr>
              <a:t>Ex.20:7, do not take name of L</a:t>
            </a:r>
            <a:r>
              <a:rPr lang="en-US" altLang="en-US" sz="2600" dirty="0">
                <a:solidFill>
                  <a:schemeClr val="bg1"/>
                </a:solidFill>
              </a:rPr>
              <a:t>ORD</a:t>
            </a:r>
            <a:r>
              <a:rPr lang="en-US" altLang="en-US" sz="3000" dirty="0">
                <a:solidFill>
                  <a:schemeClr val="bg1"/>
                </a:solidFill>
              </a:rPr>
              <a:t> in vain…; 16, do not bear false witness…</a:t>
            </a:r>
          </a:p>
          <a:p>
            <a:pPr marL="339725" indent="-339725" eaLnBrk="1" hangingPunct="1">
              <a:spcAft>
                <a:spcPts val="300"/>
              </a:spcAft>
              <a:buNone/>
            </a:pPr>
            <a:r>
              <a:rPr lang="en-US" altLang="en-US" sz="2400" dirty="0">
                <a:solidFill>
                  <a:srgbClr val="CCFFCC"/>
                </a:solidFill>
              </a:rPr>
              <a:t>2. </a:t>
            </a:r>
            <a:r>
              <a:rPr lang="en-US" altLang="en-US" sz="3000" dirty="0">
                <a:solidFill>
                  <a:schemeClr val="bg1"/>
                </a:solidFill>
              </a:rPr>
              <a:t>Pr.6:16-19, three things that God hates concern the tongue . . .  </a:t>
            </a:r>
          </a:p>
          <a:p>
            <a:pPr lvl="1" eaLnBrk="1" hangingPunct="1">
              <a:spcBef>
                <a:spcPts val="300"/>
              </a:spcBef>
              <a:spcAft>
                <a:spcPts val="300"/>
              </a:spcAft>
              <a:buFont typeface="Arial" panose="020B0604020202020204" pitchFamily="34" charset="0"/>
              <a:buChar char="•"/>
            </a:pPr>
            <a:r>
              <a:rPr lang="en-US" altLang="en-US" sz="3000" dirty="0">
                <a:solidFill>
                  <a:schemeClr val="bg1"/>
                </a:solidFill>
              </a:rPr>
              <a:t>A </a:t>
            </a:r>
            <a:r>
              <a:rPr lang="en-US" altLang="en-US" sz="3000" dirty="0">
                <a:solidFill>
                  <a:srgbClr val="FFFFCC"/>
                </a:solidFill>
              </a:rPr>
              <a:t>lying tongue</a:t>
            </a:r>
          </a:p>
          <a:p>
            <a:pPr lvl="1" eaLnBrk="1" hangingPunct="1">
              <a:spcBef>
                <a:spcPts val="600"/>
              </a:spcBef>
              <a:spcAft>
                <a:spcPts val="300"/>
              </a:spcAft>
              <a:buFont typeface="Arial" panose="020B0604020202020204" pitchFamily="34" charset="0"/>
              <a:buChar char="•"/>
            </a:pPr>
            <a:r>
              <a:rPr lang="en-US" altLang="en-US" sz="3000" dirty="0">
                <a:solidFill>
                  <a:schemeClr val="bg1"/>
                </a:solidFill>
              </a:rPr>
              <a:t>A </a:t>
            </a:r>
            <a:r>
              <a:rPr lang="en-US" altLang="en-US" sz="3000" dirty="0">
                <a:solidFill>
                  <a:srgbClr val="FFFFCC"/>
                </a:solidFill>
              </a:rPr>
              <a:t>false witness </a:t>
            </a:r>
            <a:r>
              <a:rPr lang="en-US" altLang="en-US" sz="3000" dirty="0">
                <a:solidFill>
                  <a:schemeClr val="bg1"/>
                </a:solidFill>
              </a:rPr>
              <a:t>who </a:t>
            </a:r>
            <a:r>
              <a:rPr lang="en-US" altLang="en-US" sz="3000" dirty="0">
                <a:solidFill>
                  <a:srgbClr val="FFFFCC"/>
                </a:solidFill>
              </a:rPr>
              <a:t>speaks lies</a:t>
            </a:r>
          </a:p>
          <a:p>
            <a:pPr lvl="1" eaLnBrk="1" hangingPunct="1">
              <a:spcAft>
                <a:spcPts val="1200"/>
              </a:spcAft>
              <a:buFont typeface="Arial" panose="020B0604020202020204" pitchFamily="34" charset="0"/>
              <a:buChar char="•"/>
            </a:pPr>
            <a:r>
              <a:rPr lang="en-US" altLang="en-US" sz="3000" dirty="0">
                <a:solidFill>
                  <a:schemeClr val="bg1"/>
                </a:solidFill>
              </a:rPr>
              <a:t>One who </a:t>
            </a:r>
            <a:r>
              <a:rPr lang="en-US" altLang="en-US" sz="3000" dirty="0">
                <a:solidFill>
                  <a:srgbClr val="FFFFCC"/>
                </a:solidFill>
              </a:rPr>
              <a:t>sows discord </a:t>
            </a:r>
            <a:r>
              <a:rPr lang="en-US" altLang="en-US" sz="3000" dirty="0">
                <a:solidFill>
                  <a:schemeClr val="bg1"/>
                </a:solidFill>
              </a:rPr>
              <a:t>among brethren</a:t>
            </a:r>
          </a:p>
          <a:p>
            <a:pPr marL="339725" indent="-339725" eaLnBrk="1" hangingPunct="1">
              <a:spcAft>
                <a:spcPts val="600"/>
              </a:spcAft>
              <a:buNone/>
            </a:pPr>
            <a:r>
              <a:rPr lang="en-US" altLang="en-US" sz="2400" dirty="0">
                <a:solidFill>
                  <a:srgbClr val="CCFFCC"/>
                </a:solidFill>
              </a:rPr>
              <a:t>3.</a:t>
            </a:r>
            <a:r>
              <a:rPr lang="en-US" altLang="en-US" sz="3000" dirty="0">
                <a:solidFill>
                  <a:schemeClr val="bg1"/>
                </a:solidFill>
              </a:rPr>
              <a:t> Ro.3:10-18</a:t>
            </a:r>
          </a:p>
          <a:p>
            <a:pPr marL="0" indent="0" eaLnBrk="1" hangingPunct="1">
              <a:spcAft>
                <a:spcPts val="600"/>
              </a:spcAft>
              <a:buNone/>
            </a:pPr>
            <a:endParaRPr lang="en-US" altLang="en-US" sz="30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5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DEA699-C274-1623-0A85-5A0D074DF12E}"/>
              </a:ext>
            </a:extLst>
          </p:cNvPr>
          <p:cNvSpPr/>
          <p:nvPr/>
        </p:nvSpPr>
        <p:spPr>
          <a:xfrm>
            <a:off x="1762125" y="914400"/>
            <a:ext cx="5619750" cy="12192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CCECFF"/>
                </a:solidFill>
                <a:latin typeface="Verdana" panose="020B0604030504040204" pitchFamily="34" charset="0"/>
                <a:ea typeface="Verdana" panose="020B0604030504040204" pitchFamily="34" charset="0"/>
              </a:rPr>
              <a:t>I</a:t>
            </a:r>
            <a:r>
              <a:rPr lang="en-US" sz="3400" dirty="0">
                <a:solidFill>
                  <a:schemeClr val="bg1"/>
                </a:solidFill>
                <a:latin typeface="Verdana" panose="020B0604030504040204" pitchFamily="34" charset="0"/>
                <a:ea typeface="Verdana" panose="020B0604030504040204" pitchFamily="34" charset="0"/>
              </a:rPr>
              <a:t>  </a:t>
            </a:r>
            <a:r>
              <a:rPr lang="en-US" sz="3600" dirty="0">
                <a:solidFill>
                  <a:srgbClr val="FFC000"/>
                </a:solidFill>
              </a:rPr>
              <a:t>The Tongue is Good</a:t>
            </a:r>
          </a:p>
        </p:txBody>
      </p:sp>
    </p:spTree>
    <p:extLst>
      <p:ext uri="{BB962C8B-B14F-4D97-AF65-F5344CB8AC3E}">
        <p14:creationId xmlns:p14="http://schemas.microsoft.com/office/powerpoint/2010/main" val="1089513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6BBDE2BE-387E-9333-46D6-04810628F1F9}"/>
              </a:ext>
            </a:extLst>
          </p:cNvPr>
          <p:cNvSpPr>
            <a:spLocks noGrp="1" noChangeArrowheads="1"/>
          </p:cNvSpPr>
          <p:nvPr>
            <p:ph type="title"/>
          </p:nvPr>
        </p:nvSpPr>
        <p:spPr>
          <a:xfrm>
            <a:off x="457200" y="152401"/>
            <a:ext cx="8229600" cy="762000"/>
          </a:xfrm>
        </p:spPr>
        <p:txBody>
          <a:bodyPr/>
          <a:lstStyle/>
          <a:p>
            <a:pPr eaLnBrk="1" hangingPunct="1"/>
            <a:r>
              <a:rPr lang="en-US" altLang="en-US" sz="3200" dirty="0">
                <a:solidFill>
                  <a:srgbClr val="FFFF00"/>
                </a:solidFill>
              </a:rPr>
              <a:t>Gn.1:31, everything God made is good</a:t>
            </a:r>
            <a:endParaRPr lang="en-US" altLang="en-US" sz="3400" dirty="0">
              <a:solidFill>
                <a:schemeClr val="bg1"/>
              </a:solidFill>
            </a:endParaRPr>
          </a:p>
        </p:txBody>
      </p:sp>
      <p:sp>
        <p:nvSpPr>
          <p:cNvPr id="24579" name="Content Placeholder 2">
            <a:extLst>
              <a:ext uri="{FF2B5EF4-FFF2-40B4-BE49-F238E27FC236}">
                <a16:creationId xmlns:a16="http://schemas.microsoft.com/office/drawing/2014/main" id="{EBC6B124-AC46-8785-A488-DDECE5BBF70A}"/>
              </a:ext>
            </a:extLst>
          </p:cNvPr>
          <p:cNvSpPr>
            <a:spLocks noGrp="1" noChangeArrowheads="1"/>
          </p:cNvSpPr>
          <p:nvPr>
            <p:ph idx="1"/>
          </p:nvPr>
        </p:nvSpPr>
        <p:spPr>
          <a:xfrm>
            <a:off x="381000" y="914401"/>
            <a:ext cx="8382000" cy="5562599"/>
          </a:xfrm>
        </p:spPr>
        <p:txBody>
          <a:bodyPr/>
          <a:lstStyle/>
          <a:p>
            <a:pPr eaLnBrk="1" hangingPunct="1">
              <a:spcAft>
                <a:spcPts val="400"/>
              </a:spcAft>
              <a:buFont typeface="Wingdings" panose="05000000000000000000" pitchFamily="2" charset="2"/>
              <a:buChar char="§"/>
            </a:pPr>
            <a:r>
              <a:rPr lang="en-US" altLang="en-US" sz="3000" dirty="0">
                <a:solidFill>
                  <a:srgbClr val="CCECFF"/>
                </a:solidFill>
              </a:rPr>
              <a:t>Prov.18:21, </a:t>
            </a:r>
            <a:r>
              <a:rPr lang="en-US" altLang="en-US" sz="3000" dirty="0">
                <a:solidFill>
                  <a:schemeClr val="bg1"/>
                </a:solidFill>
              </a:rPr>
              <a:t>a matter of </a:t>
            </a:r>
            <a:r>
              <a:rPr lang="en-US" altLang="en-US" sz="3000" dirty="0">
                <a:solidFill>
                  <a:srgbClr val="CCECFF"/>
                </a:solidFill>
              </a:rPr>
              <a:t>death</a:t>
            </a:r>
            <a:r>
              <a:rPr lang="en-US" altLang="en-US" sz="3000" dirty="0">
                <a:solidFill>
                  <a:schemeClr val="bg1"/>
                </a:solidFill>
              </a:rPr>
              <a:t> and </a:t>
            </a:r>
            <a:r>
              <a:rPr lang="en-US" altLang="en-US" sz="3000" dirty="0">
                <a:solidFill>
                  <a:srgbClr val="CCECFF"/>
                </a:solidFill>
              </a:rPr>
              <a:t>life</a:t>
            </a:r>
            <a:r>
              <a:rPr lang="en-US" altLang="en-US" sz="3000" dirty="0">
                <a:solidFill>
                  <a:schemeClr val="bg1"/>
                </a:solidFill>
              </a:rPr>
              <a:t> . . . </a:t>
            </a:r>
          </a:p>
          <a:p>
            <a:pPr lvl="1" eaLnBrk="1" hangingPunct="1">
              <a:spcAft>
                <a:spcPts val="600"/>
              </a:spcAft>
              <a:buFont typeface="Wingdings" panose="05000000000000000000" pitchFamily="2" charset="2"/>
              <a:buChar char="§"/>
            </a:pPr>
            <a:r>
              <a:rPr lang="en-US" altLang="en-US" sz="3000" dirty="0" err="1">
                <a:solidFill>
                  <a:schemeClr val="bg1"/>
                </a:solidFill>
              </a:rPr>
              <a:t>Ahikar</a:t>
            </a:r>
            <a:r>
              <a:rPr lang="en-US" altLang="en-US" sz="3000" dirty="0">
                <a:solidFill>
                  <a:schemeClr val="bg1"/>
                </a:solidFill>
              </a:rPr>
              <a:t>: ‘My son, sweeten thy tongue, and make savory the opening of thy mouth; for the tail of a dog gives him bread, and his mouth gets him blows.’ </a:t>
            </a:r>
          </a:p>
          <a:p>
            <a:pPr eaLnBrk="1" hangingPunct="1">
              <a:spcAft>
                <a:spcPts val="200"/>
              </a:spcAft>
              <a:buFont typeface="Wingdings" panose="05000000000000000000" pitchFamily="2" charset="2"/>
              <a:buChar char="§"/>
            </a:pPr>
            <a:r>
              <a:rPr lang="en-US" altLang="en-US" sz="3000" dirty="0">
                <a:solidFill>
                  <a:srgbClr val="CCECFF"/>
                </a:solidFill>
              </a:rPr>
              <a:t>Prov.18:7, </a:t>
            </a:r>
            <a:r>
              <a:rPr lang="en-US" altLang="en-US" sz="3000" dirty="0">
                <a:solidFill>
                  <a:schemeClr val="bg1"/>
                </a:solidFill>
              </a:rPr>
              <a:t>snare of his soul</a:t>
            </a:r>
          </a:p>
          <a:p>
            <a:pPr lvl="1" eaLnBrk="1" hangingPunct="1">
              <a:spcAft>
                <a:spcPts val="600"/>
              </a:spcAft>
              <a:buFont typeface="Wingdings" panose="05000000000000000000" pitchFamily="2" charset="2"/>
              <a:buChar char="§"/>
            </a:pPr>
            <a:r>
              <a:rPr lang="en-US" altLang="en-US" sz="3000" dirty="0">
                <a:solidFill>
                  <a:srgbClr val="FFFFCC"/>
                </a:solidFill>
              </a:rPr>
              <a:t>“A fool’s talk gets him into trouble” </a:t>
            </a:r>
            <a:r>
              <a:rPr lang="en-US" altLang="en-US" sz="2000" dirty="0">
                <a:solidFill>
                  <a:schemeClr val="bg1"/>
                </a:solidFill>
              </a:rPr>
              <a:t>– Moffatt </a:t>
            </a:r>
            <a:endParaRPr lang="en-US" altLang="en-US" sz="2600" dirty="0">
              <a:solidFill>
                <a:schemeClr val="bg1"/>
              </a:solidFill>
            </a:endParaRPr>
          </a:p>
          <a:p>
            <a:pPr lvl="1" eaLnBrk="1" hangingPunct="1">
              <a:spcAft>
                <a:spcPts val="600"/>
              </a:spcAft>
              <a:buFont typeface="Wingdings" panose="05000000000000000000" pitchFamily="2" charset="2"/>
              <a:buChar char="§"/>
            </a:pPr>
            <a:r>
              <a:rPr lang="en-US" altLang="en-US" sz="3000" dirty="0">
                <a:solidFill>
                  <a:srgbClr val="FFFFCC"/>
                </a:solidFill>
              </a:rPr>
              <a:t>“One who doesn’t guard his tongue digs his own grave”</a:t>
            </a:r>
          </a:p>
          <a:p>
            <a:pPr lvl="1" eaLnBrk="1" hangingPunct="1">
              <a:spcAft>
                <a:spcPts val="600"/>
              </a:spcAft>
              <a:buFont typeface="Wingdings" panose="05000000000000000000" pitchFamily="2" charset="2"/>
              <a:buChar char="§"/>
            </a:pPr>
            <a:r>
              <a:rPr lang="en-US" altLang="en-US" sz="3000" dirty="0">
                <a:solidFill>
                  <a:schemeClr val="bg1"/>
                </a:solidFill>
              </a:rPr>
              <a:t>Mt.12:36-37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DEA699-C274-1623-0A85-5A0D074DF12E}"/>
              </a:ext>
            </a:extLst>
          </p:cNvPr>
          <p:cNvSpPr/>
          <p:nvPr/>
        </p:nvSpPr>
        <p:spPr>
          <a:xfrm>
            <a:off x="1762125" y="914400"/>
            <a:ext cx="5619750"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solidFill>
                  <a:schemeClr val="bg1"/>
                </a:solidFill>
                <a:latin typeface="Verdana" panose="020B0604030504040204" pitchFamily="34" charset="0"/>
                <a:ea typeface="Verdana" panose="020B0604030504040204" pitchFamily="34" charset="0"/>
              </a:rPr>
              <a:t>I  </a:t>
            </a:r>
            <a:r>
              <a:rPr lang="en-US" sz="2000" dirty="0">
                <a:solidFill>
                  <a:schemeClr val="bg1"/>
                </a:solidFill>
              </a:rPr>
              <a:t>The Tongue is Good</a:t>
            </a:r>
          </a:p>
        </p:txBody>
      </p:sp>
      <p:sp>
        <p:nvSpPr>
          <p:cNvPr id="3" name="Rectangle 2">
            <a:extLst>
              <a:ext uri="{FF2B5EF4-FFF2-40B4-BE49-F238E27FC236}">
                <a16:creationId xmlns:a16="http://schemas.microsoft.com/office/drawing/2014/main" id="{B086E7FC-DB4C-BEE3-7551-F3C7DFE7CCEC}"/>
              </a:ext>
            </a:extLst>
          </p:cNvPr>
          <p:cNvSpPr/>
          <p:nvPr/>
        </p:nvSpPr>
        <p:spPr>
          <a:xfrm>
            <a:off x="1762223" y="1600200"/>
            <a:ext cx="5619750" cy="12192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CCECFF"/>
                </a:solidFill>
                <a:latin typeface="Verdana" panose="020B0604030504040204" pitchFamily="34" charset="0"/>
                <a:ea typeface="Verdana" panose="020B0604030504040204" pitchFamily="34" charset="0"/>
              </a:rPr>
              <a:t>II</a:t>
            </a:r>
            <a:r>
              <a:rPr lang="en-US" sz="3400" dirty="0">
                <a:solidFill>
                  <a:schemeClr val="bg1"/>
                </a:solidFill>
                <a:latin typeface="Verdana" panose="020B0604030504040204" pitchFamily="34" charset="0"/>
                <a:ea typeface="Verdana" panose="020B0604030504040204" pitchFamily="34" charset="0"/>
              </a:rPr>
              <a:t>  </a:t>
            </a:r>
            <a:r>
              <a:rPr lang="en-US" sz="3600" dirty="0">
                <a:solidFill>
                  <a:srgbClr val="FFC000"/>
                </a:solidFill>
              </a:rPr>
              <a:t>Many Misuse</a:t>
            </a:r>
            <a:br>
              <a:rPr lang="en-US" sz="3600" dirty="0">
                <a:solidFill>
                  <a:srgbClr val="FFC000"/>
                </a:solidFill>
              </a:rPr>
            </a:br>
            <a:r>
              <a:rPr lang="en-US" sz="3600" dirty="0">
                <a:solidFill>
                  <a:srgbClr val="FFC000"/>
                </a:solidFill>
              </a:rPr>
              <a:t>the Tongue</a:t>
            </a:r>
          </a:p>
        </p:txBody>
      </p:sp>
    </p:spTree>
    <p:extLst>
      <p:ext uri="{BB962C8B-B14F-4D97-AF65-F5344CB8AC3E}">
        <p14:creationId xmlns:p14="http://schemas.microsoft.com/office/powerpoint/2010/main" val="169837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266ACA-34D0-EBE6-0B06-8EF715138136}"/>
              </a:ext>
            </a:extLst>
          </p:cNvPr>
          <p:cNvSpPr>
            <a:spLocks noGrp="1"/>
          </p:cNvSpPr>
          <p:nvPr>
            <p:ph idx="1"/>
          </p:nvPr>
        </p:nvSpPr>
        <p:spPr>
          <a:xfrm>
            <a:off x="381000" y="76200"/>
            <a:ext cx="8382000" cy="6324600"/>
          </a:xfrm>
        </p:spPr>
        <p:txBody>
          <a:bodyPr/>
          <a:lstStyle/>
          <a:p>
            <a:pPr eaLnBrk="1" hangingPunct="1">
              <a:spcAft>
                <a:spcPts val="600"/>
              </a:spcAft>
              <a:defRPr/>
            </a:pPr>
            <a:r>
              <a:rPr lang="en-US" sz="3000" dirty="0">
                <a:solidFill>
                  <a:schemeClr val="bg1"/>
                </a:solidFill>
              </a:rPr>
              <a:t>Ps.34:13, </a:t>
            </a:r>
            <a:r>
              <a:rPr lang="en-US" sz="3000" dirty="0">
                <a:solidFill>
                  <a:srgbClr val="CCFFCC"/>
                </a:solidFill>
              </a:rPr>
              <a:t>Keep your tongue from evil, And your lips from speaking deceit</a:t>
            </a:r>
          </a:p>
          <a:p>
            <a:pPr eaLnBrk="1" hangingPunct="1">
              <a:spcBef>
                <a:spcPts val="600"/>
              </a:spcBef>
              <a:spcAft>
                <a:spcPts val="600"/>
              </a:spcAft>
              <a:defRPr/>
            </a:pPr>
            <a:r>
              <a:rPr lang="en-US" sz="3000" dirty="0">
                <a:solidFill>
                  <a:schemeClr val="bg1"/>
                </a:solidFill>
              </a:rPr>
              <a:t>Prov.14:9, </a:t>
            </a:r>
            <a:r>
              <a:rPr lang="en-US" sz="3000" dirty="0">
                <a:solidFill>
                  <a:srgbClr val="CCFFCC"/>
                </a:solidFill>
              </a:rPr>
              <a:t>Go from the presence of a foolish man, When you do not perceive in him the lips of knowledge   </a:t>
            </a:r>
          </a:p>
          <a:p>
            <a:pPr marL="0" indent="0" eaLnBrk="1" hangingPunct="1">
              <a:spcBef>
                <a:spcPts val="600"/>
              </a:spcBef>
              <a:spcAft>
                <a:spcPts val="400"/>
              </a:spcAft>
              <a:buNone/>
              <a:defRPr/>
            </a:pPr>
            <a:endParaRPr lang="en-US" sz="3000" dirty="0">
              <a:solidFill>
                <a:schemeClr val="bg1"/>
              </a:solidFill>
            </a:endParaRPr>
          </a:p>
          <a:p>
            <a:pPr eaLnBrk="1" hangingPunct="1">
              <a:defRPr/>
            </a:pPr>
            <a:endParaRPr lang="en-US" sz="30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266ACA-34D0-EBE6-0B06-8EF715138136}"/>
              </a:ext>
            </a:extLst>
          </p:cNvPr>
          <p:cNvSpPr>
            <a:spLocks noGrp="1"/>
          </p:cNvSpPr>
          <p:nvPr>
            <p:ph idx="1"/>
          </p:nvPr>
        </p:nvSpPr>
        <p:spPr>
          <a:xfrm>
            <a:off x="381000" y="76200"/>
            <a:ext cx="8382000" cy="6324600"/>
          </a:xfrm>
        </p:spPr>
        <p:txBody>
          <a:bodyPr/>
          <a:lstStyle/>
          <a:p>
            <a:pPr eaLnBrk="1" hangingPunct="1">
              <a:spcBef>
                <a:spcPts val="600"/>
              </a:spcBef>
              <a:spcAft>
                <a:spcPts val="400"/>
              </a:spcAft>
              <a:defRPr/>
            </a:pPr>
            <a:r>
              <a:rPr lang="en-US" sz="3000" dirty="0">
                <a:solidFill>
                  <a:schemeClr val="bg1"/>
                </a:solidFill>
              </a:rPr>
              <a:t>Ep.5:4, three terms only here in NT</a:t>
            </a:r>
          </a:p>
          <a:p>
            <a:pPr marL="0" indent="0" defTabSz="744538" eaLnBrk="1" hangingPunct="1">
              <a:spcBef>
                <a:spcPts val="600"/>
              </a:spcBef>
              <a:spcAft>
                <a:spcPts val="400"/>
              </a:spcAft>
              <a:buNone/>
              <a:defRPr/>
            </a:pPr>
            <a:r>
              <a:rPr lang="en-US" sz="3000" dirty="0">
                <a:solidFill>
                  <a:schemeClr val="bg1"/>
                </a:solidFill>
              </a:rPr>
              <a:t>   </a:t>
            </a:r>
            <a:r>
              <a:rPr lang="en-US" sz="2400" dirty="0">
                <a:solidFill>
                  <a:srgbClr val="FFC000"/>
                </a:solidFill>
              </a:rPr>
              <a:t> 1. </a:t>
            </a:r>
            <a:r>
              <a:rPr lang="en-US" sz="3000" dirty="0">
                <a:solidFill>
                  <a:srgbClr val="CCECFF"/>
                </a:solidFill>
              </a:rPr>
              <a:t>Filthiness</a:t>
            </a:r>
            <a:r>
              <a:rPr lang="en-US" sz="3000" dirty="0">
                <a:solidFill>
                  <a:srgbClr val="CCFFCC"/>
                </a:solidFill>
              </a:rPr>
              <a:t>: </a:t>
            </a:r>
            <a:r>
              <a:rPr lang="en-US" sz="3000" dirty="0">
                <a:solidFill>
                  <a:schemeClr val="bg1"/>
                </a:solidFill>
              </a:rPr>
              <a:t>disgraceful speech, obscenity, 	shamefulness  </a:t>
            </a:r>
          </a:p>
          <a:p>
            <a:pPr marL="0" indent="0" defTabSz="744538" eaLnBrk="1" hangingPunct="1">
              <a:spcBef>
                <a:spcPts val="600"/>
              </a:spcBef>
              <a:spcAft>
                <a:spcPts val="400"/>
              </a:spcAft>
              <a:buNone/>
              <a:tabLst>
                <a:tab pos="744538" algn="l"/>
              </a:tabLst>
              <a:defRPr/>
            </a:pPr>
            <a:r>
              <a:rPr lang="en-US" sz="3000" dirty="0">
                <a:solidFill>
                  <a:schemeClr val="bg1"/>
                </a:solidFill>
              </a:rPr>
              <a:t>    </a:t>
            </a:r>
            <a:r>
              <a:rPr lang="en-US" sz="2400" dirty="0">
                <a:solidFill>
                  <a:srgbClr val="FFC000"/>
                </a:solidFill>
              </a:rPr>
              <a:t>2. </a:t>
            </a:r>
            <a:r>
              <a:rPr lang="en-US" sz="3000" dirty="0">
                <a:solidFill>
                  <a:srgbClr val="CCECFF"/>
                </a:solidFill>
              </a:rPr>
              <a:t>Foolish talking:</a:t>
            </a:r>
            <a:r>
              <a:rPr lang="en-US" sz="3000" dirty="0">
                <a:solidFill>
                  <a:schemeClr val="bg1"/>
                </a:solidFill>
              </a:rPr>
              <a:t> silly talk, jesting.  Silly 	 	twaddle</a:t>
            </a:r>
          </a:p>
          <a:p>
            <a:pPr marL="0" indent="0" defTabSz="744538" eaLnBrk="1" hangingPunct="1">
              <a:spcBef>
                <a:spcPts val="600"/>
              </a:spcBef>
              <a:spcAft>
                <a:spcPts val="600"/>
              </a:spcAft>
              <a:buNone/>
              <a:tabLst>
                <a:tab pos="744538" algn="l"/>
              </a:tabLst>
              <a:defRPr/>
            </a:pPr>
            <a:r>
              <a:rPr lang="en-US" sz="3000" dirty="0">
                <a:solidFill>
                  <a:schemeClr val="bg1"/>
                </a:solidFill>
              </a:rPr>
              <a:t>    </a:t>
            </a:r>
            <a:r>
              <a:rPr lang="en-US" sz="2400" dirty="0">
                <a:solidFill>
                  <a:srgbClr val="FFC000"/>
                </a:solidFill>
              </a:rPr>
              <a:t>3. </a:t>
            </a:r>
            <a:r>
              <a:rPr lang="en-US" sz="3000" dirty="0">
                <a:solidFill>
                  <a:srgbClr val="CCECFF"/>
                </a:solidFill>
              </a:rPr>
              <a:t>Coarse jesting: </a:t>
            </a:r>
            <a:r>
              <a:rPr lang="en-US" sz="3000" dirty="0">
                <a:solidFill>
                  <a:schemeClr val="bg1"/>
                </a:solidFill>
              </a:rPr>
              <a:t>crude joking, vulgar talk.  	Lit., turn a phrase; double entendre</a:t>
            </a:r>
          </a:p>
          <a:p>
            <a:pPr defTabSz="744538" eaLnBrk="1" hangingPunct="1">
              <a:spcBef>
                <a:spcPts val="600"/>
              </a:spcBef>
              <a:spcAft>
                <a:spcPts val="600"/>
              </a:spcAft>
              <a:buFont typeface="Arial" panose="020B0604020202020204" pitchFamily="34" charset="0"/>
              <a:buChar char="•"/>
              <a:tabLst>
                <a:tab pos="744538" algn="l"/>
              </a:tabLst>
              <a:defRPr/>
            </a:pPr>
            <a:r>
              <a:rPr lang="en-US" sz="3000" dirty="0">
                <a:solidFill>
                  <a:srgbClr val="FFFFCC"/>
                </a:solidFill>
              </a:rPr>
              <a:t>“All three terms refer to a dirty mind </a:t>
            </a:r>
            <a:r>
              <a:rPr lang="en-US" sz="3000" dirty="0" err="1">
                <a:solidFill>
                  <a:srgbClr val="FFFFCC"/>
                </a:solidFill>
              </a:rPr>
              <a:t>expres</a:t>
            </a:r>
            <a:r>
              <a:rPr lang="en-US" sz="3000" dirty="0">
                <a:solidFill>
                  <a:srgbClr val="FFFFCC"/>
                </a:solidFill>
              </a:rPr>
              <a:t>-sing itself in vulgar conversation” </a:t>
            </a:r>
            <a:r>
              <a:rPr lang="en-US" sz="2000" dirty="0">
                <a:solidFill>
                  <a:schemeClr val="bg1"/>
                </a:solidFill>
              </a:rPr>
              <a:t>– O’Brian</a:t>
            </a:r>
          </a:p>
          <a:p>
            <a:pPr defTabSz="744538" eaLnBrk="1" hangingPunct="1">
              <a:spcBef>
                <a:spcPts val="600"/>
              </a:spcBef>
              <a:spcAft>
                <a:spcPts val="600"/>
              </a:spcAft>
              <a:buFont typeface="Arial" panose="020B0604020202020204" pitchFamily="34" charset="0"/>
              <a:buChar char="•"/>
              <a:tabLst>
                <a:tab pos="744538" algn="l"/>
              </a:tabLst>
              <a:defRPr/>
            </a:pPr>
            <a:r>
              <a:rPr lang="en-US" sz="3000" dirty="0">
                <a:solidFill>
                  <a:srgbClr val="CCFFCC"/>
                </a:solidFill>
              </a:rPr>
              <a:t>Laughing at sin adds to guilt</a:t>
            </a:r>
            <a:r>
              <a:rPr lang="en-US" sz="3000" dirty="0">
                <a:solidFill>
                  <a:schemeClr val="bg1"/>
                </a:solidFill>
              </a:rPr>
              <a:t>.   Prov.14:9   </a:t>
            </a:r>
          </a:p>
          <a:p>
            <a:pPr defTabSz="744538" eaLnBrk="1" hangingPunct="1">
              <a:spcBef>
                <a:spcPts val="600"/>
              </a:spcBef>
              <a:spcAft>
                <a:spcPts val="400"/>
              </a:spcAft>
              <a:buFont typeface="Arial" panose="020B0604020202020204" pitchFamily="34" charset="0"/>
              <a:buChar char="•"/>
              <a:tabLst>
                <a:tab pos="744538" algn="l"/>
              </a:tabLst>
              <a:defRPr/>
            </a:pPr>
            <a:r>
              <a:rPr lang="en-US" sz="3000" dirty="0">
                <a:solidFill>
                  <a:schemeClr val="bg1"/>
                </a:solidFill>
              </a:rPr>
              <a:t>Lk.6:45 </a:t>
            </a:r>
          </a:p>
          <a:p>
            <a:pPr marL="0" indent="0" eaLnBrk="1" hangingPunct="1">
              <a:spcBef>
                <a:spcPts val="600"/>
              </a:spcBef>
              <a:spcAft>
                <a:spcPts val="400"/>
              </a:spcAft>
              <a:buNone/>
              <a:defRPr/>
            </a:pPr>
            <a:endParaRPr lang="en-US" sz="3000" dirty="0">
              <a:solidFill>
                <a:schemeClr val="bg1"/>
              </a:solidFill>
            </a:endParaRPr>
          </a:p>
          <a:p>
            <a:pPr eaLnBrk="1" hangingPunct="1">
              <a:defRPr/>
            </a:pPr>
            <a:endParaRPr lang="en-US" sz="3000" dirty="0">
              <a:solidFill>
                <a:schemeClr val="bg1"/>
              </a:solidFill>
            </a:endParaRPr>
          </a:p>
        </p:txBody>
      </p:sp>
    </p:spTree>
    <p:extLst>
      <p:ext uri="{BB962C8B-B14F-4D97-AF65-F5344CB8AC3E}">
        <p14:creationId xmlns:p14="http://schemas.microsoft.com/office/powerpoint/2010/main" val="2901385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266ACA-34D0-EBE6-0B06-8EF715138136}"/>
              </a:ext>
            </a:extLst>
          </p:cNvPr>
          <p:cNvSpPr>
            <a:spLocks noGrp="1"/>
          </p:cNvSpPr>
          <p:nvPr>
            <p:ph idx="1"/>
          </p:nvPr>
        </p:nvSpPr>
        <p:spPr>
          <a:xfrm>
            <a:off x="381000" y="76200"/>
            <a:ext cx="8382000" cy="6324600"/>
          </a:xfrm>
        </p:spPr>
        <p:txBody>
          <a:bodyPr/>
          <a:lstStyle/>
          <a:p>
            <a:pPr eaLnBrk="1" hangingPunct="1">
              <a:spcAft>
                <a:spcPts val="400"/>
              </a:spcAft>
              <a:defRPr/>
            </a:pPr>
            <a:r>
              <a:rPr lang="en-US" sz="2600" dirty="0">
                <a:solidFill>
                  <a:schemeClr val="bg1"/>
                </a:solidFill>
              </a:rPr>
              <a:t>Ps.34:13, </a:t>
            </a:r>
            <a:r>
              <a:rPr lang="en-US" sz="2600" dirty="0">
                <a:solidFill>
                  <a:srgbClr val="CCFFCC"/>
                </a:solidFill>
              </a:rPr>
              <a:t>Keep your tongue from evil, And your lips from speaking deceit</a:t>
            </a:r>
          </a:p>
          <a:p>
            <a:pPr eaLnBrk="1" hangingPunct="1">
              <a:spcBef>
                <a:spcPts val="600"/>
              </a:spcBef>
              <a:spcAft>
                <a:spcPts val="400"/>
              </a:spcAft>
              <a:defRPr/>
            </a:pPr>
            <a:r>
              <a:rPr lang="en-US" sz="2600" dirty="0">
                <a:solidFill>
                  <a:schemeClr val="bg1"/>
                </a:solidFill>
              </a:rPr>
              <a:t>Prov.14:9, </a:t>
            </a:r>
            <a:r>
              <a:rPr lang="en-US" sz="2600" dirty="0">
                <a:solidFill>
                  <a:srgbClr val="CCFFCC"/>
                </a:solidFill>
              </a:rPr>
              <a:t>Go from the presence of a foolish man, When you do not perceive in him the lips of knowledge    </a:t>
            </a:r>
            <a:r>
              <a:rPr lang="en-US" sz="2600" dirty="0">
                <a:solidFill>
                  <a:schemeClr val="bg1"/>
                </a:solidFill>
              </a:rPr>
              <a:t>[= Ep.5:4]</a:t>
            </a:r>
          </a:p>
          <a:p>
            <a:pPr eaLnBrk="1" hangingPunct="1">
              <a:spcBef>
                <a:spcPts val="600"/>
              </a:spcBef>
              <a:spcAft>
                <a:spcPts val="400"/>
              </a:spcAft>
              <a:defRPr/>
            </a:pPr>
            <a:r>
              <a:rPr lang="en-US" sz="3000" dirty="0">
                <a:solidFill>
                  <a:schemeClr val="bg1"/>
                </a:solidFill>
              </a:rPr>
              <a:t>1 Tim.5:13, </a:t>
            </a:r>
            <a:r>
              <a:rPr lang="en-US" sz="3000" dirty="0">
                <a:solidFill>
                  <a:srgbClr val="CCFFCC"/>
                </a:solidFill>
              </a:rPr>
              <a:t>They learn to be idle, wandering about from house to house, and not only idle but also gossips and busybodies, saying things which they ought not     </a:t>
            </a:r>
            <a:r>
              <a:rPr lang="en-US" sz="2800" dirty="0">
                <a:solidFill>
                  <a:schemeClr val="bg1"/>
                </a:solidFill>
              </a:rPr>
              <a:t>[Prov.7:21]</a:t>
            </a:r>
            <a:endParaRPr lang="en-US" sz="3000" dirty="0">
              <a:solidFill>
                <a:schemeClr val="bg1"/>
              </a:solidFill>
            </a:endParaRPr>
          </a:p>
          <a:p>
            <a:pPr eaLnBrk="1" hangingPunct="1">
              <a:spcBef>
                <a:spcPts val="600"/>
              </a:spcBef>
              <a:spcAft>
                <a:spcPts val="1200"/>
              </a:spcAft>
              <a:defRPr/>
            </a:pPr>
            <a:r>
              <a:rPr lang="en-US" sz="3000" dirty="0">
                <a:solidFill>
                  <a:schemeClr val="bg1"/>
                </a:solidFill>
              </a:rPr>
              <a:t>Ja.1:26, </a:t>
            </a:r>
            <a:r>
              <a:rPr lang="en-US" sz="3000" dirty="0">
                <a:solidFill>
                  <a:srgbClr val="CCFFCC"/>
                </a:solidFill>
              </a:rPr>
              <a:t>If anyone among you thinks he is religious, a does not bridle his tongue but deceives his own heart, this one’s religion is useless </a:t>
            </a:r>
            <a:endParaRPr lang="en-US" sz="3000" dirty="0">
              <a:solidFill>
                <a:schemeClr val="bg1"/>
              </a:solidFill>
            </a:endParaRPr>
          </a:p>
          <a:p>
            <a:pPr eaLnBrk="1" hangingPunct="1">
              <a:defRPr/>
            </a:pPr>
            <a:endParaRPr lang="en-US" sz="3000" dirty="0">
              <a:solidFill>
                <a:schemeClr val="bg1"/>
              </a:solidFill>
            </a:endParaRPr>
          </a:p>
        </p:txBody>
      </p:sp>
    </p:spTree>
    <p:extLst>
      <p:ext uri="{BB962C8B-B14F-4D97-AF65-F5344CB8AC3E}">
        <p14:creationId xmlns:p14="http://schemas.microsoft.com/office/powerpoint/2010/main" val="1902346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DEA699-C274-1623-0A85-5A0D074DF12E}"/>
              </a:ext>
            </a:extLst>
          </p:cNvPr>
          <p:cNvSpPr/>
          <p:nvPr/>
        </p:nvSpPr>
        <p:spPr>
          <a:xfrm>
            <a:off x="1762125" y="914400"/>
            <a:ext cx="5619750"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solidFill>
                  <a:srgbClr val="CCECFF"/>
                </a:solidFill>
                <a:latin typeface="Verdana" panose="020B0604030504040204" pitchFamily="34" charset="0"/>
                <a:ea typeface="Verdana" panose="020B0604030504040204" pitchFamily="34" charset="0"/>
              </a:rPr>
              <a:t>I</a:t>
            </a:r>
            <a:r>
              <a:rPr lang="en-US" sz="2000" dirty="0">
                <a:solidFill>
                  <a:schemeClr val="bg1"/>
                </a:solidFill>
                <a:latin typeface="Verdana" panose="020B0604030504040204" pitchFamily="34" charset="0"/>
                <a:ea typeface="Verdana" panose="020B0604030504040204" pitchFamily="34" charset="0"/>
              </a:rPr>
              <a:t>  </a:t>
            </a:r>
            <a:r>
              <a:rPr lang="en-US" sz="2000" dirty="0">
                <a:solidFill>
                  <a:schemeClr val="bg1"/>
                </a:solidFill>
              </a:rPr>
              <a:t>The Tongue is Good</a:t>
            </a:r>
          </a:p>
        </p:txBody>
      </p:sp>
      <p:sp>
        <p:nvSpPr>
          <p:cNvPr id="3" name="Rectangle 2">
            <a:extLst>
              <a:ext uri="{FF2B5EF4-FFF2-40B4-BE49-F238E27FC236}">
                <a16:creationId xmlns:a16="http://schemas.microsoft.com/office/drawing/2014/main" id="{B086E7FC-DB4C-BEE3-7551-F3C7DFE7CCEC}"/>
              </a:ext>
            </a:extLst>
          </p:cNvPr>
          <p:cNvSpPr/>
          <p:nvPr/>
        </p:nvSpPr>
        <p:spPr>
          <a:xfrm>
            <a:off x="1762223" y="2286000"/>
            <a:ext cx="5619750" cy="12192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CCECFF"/>
                </a:solidFill>
                <a:latin typeface="Verdana" panose="020B0604030504040204" pitchFamily="34" charset="0"/>
                <a:ea typeface="Verdana" panose="020B0604030504040204" pitchFamily="34" charset="0"/>
              </a:rPr>
              <a:t>III</a:t>
            </a:r>
            <a:r>
              <a:rPr lang="en-US" sz="3400" dirty="0">
                <a:solidFill>
                  <a:schemeClr val="bg1"/>
                </a:solidFill>
                <a:latin typeface="Verdana" panose="020B0604030504040204" pitchFamily="34" charset="0"/>
                <a:ea typeface="Verdana" panose="020B0604030504040204" pitchFamily="34" charset="0"/>
              </a:rPr>
              <a:t>  </a:t>
            </a:r>
            <a:r>
              <a:rPr lang="en-US" sz="3400" dirty="0">
                <a:solidFill>
                  <a:srgbClr val="FFC000"/>
                </a:solidFill>
                <a:latin typeface="Verdana" panose="020B0604030504040204" pitchFamily="34" charset="0"/>
                <a:ea typeface="Verdana" panose="020B0604030504040204" pitchFamily="34" charset="0"/>
              </a:rPr>
              <a:t>Ab</a:t>
            </a:r>
            <a:r>
              <a:rPr lang="en-US" sz="3600" dirty="0">
                <a:solidFill>
                  <a:srgbClr val="FFC000"/>
                </a:solidFill>
              </a:rPr>
              <a:t>using the Tongue</a:t>
            </a:r>
            <a:br>
              <a:rPr lang="en-US" sz="3600" dirty="0">
                <a:solidFill>
                  <a:srgbClr val="FFC000"/>
                </a:solidFill>
              </a:rPr>
            </a:br>
            <a:r>
              <a:rPr lang="en-US" sz="3600" dirty="0">
                <a:solidFill>
                  <a:srgbClr val="FFC000"/>
                </a:solidFill>
              </a:rPr>
              <a:t>Abuses Others</a:t>
            </a:r>
          </a:p>
        </p:txBody>
      </p:sp>
      <p:sp>
        <p:nvSpPr>
          <p:cNvPr id="4" name="Rectangle 3">
            <a:extLst>
              <a:ext uri="{FF2B5EF4-FFF2-40B4-BE49-F238E27FC236}">
                <a16:creationId xmlns:a16="http://schemas.microsoft.com/office/drawing/2014/main" id="{3952F433-167B-E97E-AA79-4CDD08B3CA09}"/>
              </a:ext>
            </a:extLst>
          </p:cNvPr>
          <p:cNvSpPr/>
          <p:nvPr/>
        </p:nvSpPr>
        <p:spPr>
          <a:xfrm>
            <a:off x="1771454" y="1600200"/>
            <a:ext cx="5619750"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solidFill>
                  <a:srgbClr val="CCECFF"/>
                </a:solidFill>
                <a:latin typeface="Verdana" panose="020B0604030504040204" pitchFamily="34" charset="0"/>
                <a:ea typeface="Verdana" panose="020B0604030504040204" pitchFamily="34" charset="0"/>
              </a:rPr>
              <a:t>II</a:t>
            </a:r>
            <a:r>
              <a:rPr lang="en-US" sz="2000" dirty="0">
                <a:solidFill>
                  <a:schemeClr val="bg1"/>
                </a:solidFill>
                <a:latin typeface="Verdana" panose="020B0604030504040204" pitchFamily="34" charset="0"/>
                <a:ea typeface="Verdana" panose="020B0604030504040204" pitchFamily="34" charset="0"/>
              </a:rPr>
              <a:t>  </a:t>
            </a:r>
            <a:r>
              <a:rPr lang="en-US" sz="2000" dirty="0">
                <a:solidFill>
                  <a:schemeClr val="bg1"/>
                </a:solidFill>
                <a:ea typeface="Verdana" panose="020B0604030504040204" pitchFamily="34" charset="0"/>
              </a:rPr>
              <a:t>Many Misuse the </a:t>
            </a:r>
            <a:r>
              <a:rPr lang="en-US" sz="2000" dirty="0">
                <a:solidFill>
                  <a:schemeClr val="bg1"/>
                </a:solidFill>
              </a:rPr>
              <a:t>Tongue</a:t>
            </a:r>
          </a:p>
        </p:txBody>
      </p:sp>
    </p:spTree>
    <p:extLst>
      <p:ext uri="{BB962C8B-B14F-4D97-AF65-F5344CB8AC3E}">
        <p14:creationId xmlns:p14="http://schemas.microsoft.com/office/powerpoint/2010/main" val="142296258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939</TotalTime>
  <Words>1169</Words>
  <Application>Microsoft Office PowerPoint</Application>
  <PresentationFormat>On-screen Show (4:3)</PresentationFormat>
  <Paragraphs>110</Paragraphs>
  <Slides>19</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19</vt:i4>
      </vt:variant>
    </vt:vector>
  </HeadingPairs>
  <TitlesOfParts>
    <vt:vector size="24" baseType="lpstr">
      <vt:lpstr>Arial</vt:lpstr>
      <vt:lpstr>Verdana</vt:lpstr>
      <vt:lpstr>Wingdings</vt:lpstr>
      <vt:lpstr>Default Design</vt:lpstr>
      <vt:lpstr>3_Default Design</vt:lpstr>
      <vt:lpstr>PowerPoint Presentation</vt:lpstr>
      <vt:lpstr>PowerPoint Presentation</vt:lpstr>
      <vt:lpstr>PowerPoint Presentation</vt:lpstr>
      <vt:lpstr>Gn.1:31, everything God made is good</vt:lpstr>
      <vt:lpstr>PowerPoint Presentation</vt:lpstr>
      <vt:lpstr>PowerPoint Presentation</vt:lpstr>
      <vt:lpstr>PowerPoint Presentation</vt:lpstr>
      <vt:lpstr>PowerPoint Presentation</vt:lpstr>
      <vt:lpstr>PowerPoint Presentation</vt:lpstr>
      <vt:lpstr>Psalm 41:4-9, wounds deeply</vt:lpstr>
      <vt:lpstr>Proverbs 16:27, digs up evil</vt:lpstr>
      <vt:lpstr>What about James 1:19 – swift to hear?</vt:lpstr>
      <vt:lpstr>PowerPoint Presentation</vt:lpstr>
      <vt:lpstr>Ex.20:7, a very old problem</vt:lpstr>
      <vt:lpstr>Prov.30:8-9</vt:lpstr>
      <vt:lpstr>Ep.4:29, a very old problem</vt:lpstr>
      <vt:lpstr>A representative list…</vt:lpstr>
      <vt:lpstr>A representative list…</vt:lpstr>
      <vt:lpstr>Psalm 141</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74</cp:revision>
  <dcterms:created xsi:type="dcterms:W3CDTF">2011-08-18T15:42:19Z</dcterms:created>
  <dcterms:modified xsi:type="dcterms:W3CDTF">2023-10-14T04:40:25Z</dcterms:modified>
</cp:coreProperties>
</file>