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19"/>
  </p:notesMasterIdLst>
  <p:sldIdLst>
    <p:sldId id="305" r:id="rId2"/>
    <p:sldId id="447" r:id="rId3"/>
    <p:sldId id="501" r:id="rId4"/>
    <p:sldId id="521" r:id="rId5"/>
    <p:sldId id="535" r:id="rId6"/>
    <p:sldId id="525" r:id="rId7"/>
    <p:sldId id="522" r:id="rId8"/>
    <p:sldId id="523" r:id="rId9"/>
    <p:sldId id="526" r:id="rId10"/>
    <p:sldId id="529" r:id="rId11"/>
    <p:sldId id="528" r:id="rId12"/>
    <p:sldId id="527" r:id="rId13"/>
    <p:sldId id="530" r:id="rId14"/>
    <p:sldId id="531" r:id="rId15"/>
    <p:sldId id="533" r:id="rId16"/>
    <p:sldId id="536" r:id="rId17"/>
    <p:sldId id="534"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FF"/>
    <a:srgbClr val="FFFF99"/>
    <a:srgbClr val="CCFFCC"/>
    <a:srgbClr val="CCECFF"/>
    <a:srgbClr val="99FFCC"/>
    <a:srgbClr val="A50021"/>
    <a:srgbClr val="CC0066"/>
    <a:srgbClr val="80000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94" d="100"/>
          <a:sy n="94" d="100"/>
        </p:scale>
        <p:origin x="1138"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k duggin" userId="0b05f36c4f69b508" providerId="LiveId" clId="{5E1A5BFE-108B-4399-A5DF-0446DAC242C0}"/>
    <pc:docChg chg="undo redo custSel addSld delSld modSld">
      <pc:chgData name="rick duggin" userId="0b05f36c4f69b508" providerId="LiveId" clId="{5E1A5BFE-108B-4399-A5DF-0446DAC242C0}" dt="2023-11-05T21:05:25.880" v="1950" actId="20577"/>
      <pc:docMkLst>
        <pc:docMk/>
      </pc:docMkLst>
      <pc:sldChg chg="modSp mod">
        <pc:chgData name="rick duggin" userId="0b05f36c4f69b508" providerId="LiveId" clId="{5E1A5BFE-108B-4399-A5DF-0446DAC242C0}" dt="2023-11-03T22:22:46.136" v="81" actId="1036"/>
        <pc:sldMkLst>
          <pc:docMk/>
          <pc:sldMk cId="2960715936" sldId="374"/>
        </pc:sldMkLst>
        <pc:spChg chg="mod">
          <ac:chgData name="rick duggin" userId="0b05f36c4f69b508" providerId="LiveId" clId="{5E1A5BFE-108B-4399-A5DF-0446DAC242C0}" dt="2023-11-03T22:21:41.582" v="53" actId="20577"/>
          <ac:spMkLst>
            <pc:docMk/>
            <pc:sldMk cId="2960715936" sldId="374"/>
            <ac:spMk id="3074" creationId="{00000000-0000-0000-0000-000000000000}"/>
          </ac:spMkLst>
        </pc:spChg>
        <pc:spChg chg="mod">
          <ac:chgData name="rick duggin" userId="0b05f36c4f69b508" providerId="LiveId" clId="{5E1A5BFE-108B-4399-A5DF-0446DAC242C0}" dt="2023-11-03T22:22:46.136" v="81" actId="1036"/>
          <ac:spMkLst>
            <pc:docMk/>
            <pc:sldMk cId="2960715936" sldId="374"/>
            <ac:spMk id="3075" creationId="{00000000-0000-0000-0000-000000000000}"/>
          </ac:spMkLst>
        </pc:spChg>
      </pc:sldChg>
      <pc:sldChg chg="addSp delSp modSp mod modAnim">
        <pc:chgData name="rick duggin" userId="0b05f36c4f69b508" providerId="LiveId" clId="{5E1A5BFE-108B-4399-A5DF-0446DAC242C0}" dt="2023-11-04T18:32:40.176" v="1904"/>
        <pc:sldMkLst>
          <pc:docMk/>
          <pc:sldMk cId="908237227" sldId="447"/>
        </pc:sldMkLst>
        <pc:spChg chg="add del mod">
          <ac:chgData name="rick duggin" userId="0b05f36c4f69b508" providerId="LiveId" clId="{5E1A5BFE-108B-4399-A5DF-0446DAC242C0}" dt="2023-11-04T16:20:40.463" v="146" actId="208"/>
          <ac:spMkLst>
            <pc:docMk/>
            <pc:sldMk cId="908237227" sldId="447"/>
            <ac:spMk id="2" creationId="{24AB499F-BB40-7D45-9440-5132C0EA2B7F}"/>
          </ac:spMkLst>
        </pc:spChg>
        <pc:spChg chg="mod">
          <ac:chgData name="rick duggin" userId="0b05f36c4f69b508" providerId="LiveId" clId="{5E1A5BFE-108B-4399-A5DF-0446DAC242C0}" dt="2023-11-04T16:19:20.162" v="105" actId="207"/>
          <ac:spMkLst>
            <pc:docMk/>
            <pc:sldMk cId="908237227" sldId="447"/>
            <ac:spMk id="3075" creationId="{00000000-0000-0000-0000-000000000000}"/>
          </ac:spMkLst>
        </pc:spChg>
      </pc:sldChg>
      <pc:sldChg chg="modSp mod">
        <pc:chgData name="rick duggin" userId="0b05f36c4f69b508" providerId="LiveId" clId="{5E1A5BFE-108B-4399-A5DF-0446DAC242C0}" dt="2023-11-04T16:21:19.272" v="148" actId="207"/>
        <pc:sldMkLst>
          <pc:docMk/>
          <pc:sldMk cId="916293677" sldId="501"/>
        </pc:sldMkLst>
        <pc:spChg chg="mod">
          <ac:chgData name="rick duggin" userId="0b05f36c4f69b508" providerId="LiveId" clId="{5E1A5BFE-108B-4399-A5DF-0446DAC242C0}" dt="2023-11-04T16:21:19.272" v="148" actId="207"/>
          <ac:spMkLst>
            <pc:docMk/>
            <pc:sldMk cId="916293677" sldId="501"/>
            <ac:spMk id="2" creationId="{89FED7B1-F121-1215-FF36-A7CB9F400B6F}"/>
          </ac:spMkLst>
        </pc:spChg>
      </pc:sldChg>
      <pc:sldChg chg="modSp mod modAnim">
        <pc:chgData name="rick duggin" userId="0b05f36c4f69b508" providerId="LiveId" clId="{5E1A5BFE-108B-4399-A5DF-0446DAC242C0}" dt="2023-11-04T18:32:56.317" v="1906"/>
        <pc:sldMkLst>
          <pc:docMk/>
          <pc:sldMk cId="1888045051" sldId="521"/>
        </pc:sldMkLst>
        <pc:spChg chg="mod">
          <ac:chgData name="rick duggin" userId="0b05f36c4f69b508" providerId="LiveId" clId="{5E1A5BFE-108B-4399-A5DF-0446DAC242C0}" dt="2023-11-04T16:33:47.541" v="516" actId="20577"/>
          <ac:spMkLst>
            <pc:docMk/>
            <pc:sldMk cId="1888045051" sldId="521"/>
            <ac:spMk id="3074" creationId="{00000000-0000-0000-0000-000000000000}"/>
          </ac:spMkLst>
        </pc:spChg>
        <pc:spChg chg="mod">
          <ac:chgData name="rick duggin" userId="0b05f36c4f69b508" providerId="LiveId" clId="{5E1A5BFE-108B-4399-A5DF-0446DAC242C0}" dt="2023-11-04T18:07:52.086" v="1759" actId="6549"/>
          <ac:spMkLst>
            <pc:docMk/>
            <pc:sldMk cId="1888045051" sldId="521"/>
            <ac:spMk id="3075" creationId="{00000000-0000-0000-0000-000000000000}"/>
          </ac:spMkLst>
        </pc:spChg>
      </pc:sldChg>
      <pc:sldChg chg="addSp modSp mod modAnim">
        <pc:chgData name="rick duggin" userId="0b05f36c4f69b508" providerId="LiveId" clId="{5E1A5BFE-108B-4399-A5DF-0446DAC242C0}" dt="2023-11-05T20:27:53.307" v="1930"/>
        <pc:sldMkLst>
          <pc:docMk/>
          <pc:sldMk cId="3001801295" sldId="522"/>
        </pc:sldMkLst>
        <pc:spChg chg="add mod">
          <ac:chgData name="rick duggin" userId="0b05f36c4f69b508" providerId="LiveId" clId="{5E1A5BFE-108B-4399-A5DF-0446DAC242C0}" dt="2023-11-04T16:47:37.193" v="923" actId="207"/>
          <ac:spMkLst>
            <pc:docMk/>
            <pc:sldMk cId="3001801295" sldId="522"/>
            <ac:spMk id="2" creationId="{1A557FAA-93D3-F997-B075-BD01993BF6D7}"/>
          </ac:spMkLst>
        </pc:spChg>
        <pc:spChg chg="add mod">
          <ac:chgData name="rick duggin" userId="0b05f36c4f69b508" providerId="LiveId" clId="{5E1A5BFE-108B-4399-A5DF-0446DAC242C0}" dt="2023-11-04T16:48:22.196" v="943" actId="5793"/>
          <ac:spMkLst>
            <pc:docMk/>
            <pc:sldMk cId="3001801295" sldId="522"/>
            <ac:spMk id="3" creationId="{5F205CDD-445C-037E-6CCF-0961BEDA541F}"/>
          </ac:spMkLst>
        </pc:spChg>
        <pc:spChg chg="mod">
          <ac:chgData name="rick duggin" userId="0b05f36c4f69b508" providerId="LiveId" clId="{5E1A5BFE-108B-4399-A5DF-0446DAC242C0}" dt="2023-11-04T16:45:11.895" v="712" actId="20577"/>
          <ac:spMkLst>
            <pc:docMk/>
            <pc:sldMk cId="3001801295" sldId="522"/>
            <ac:spMk id="3075" creationId="{00000000-0000-0000-0000-000000000000}"/>
          </ac:spMkLst>
        </pc:spChg>
      </pc:sldChg>
      <pc:sldChg chg="modSp modAnim">
        <pc:chgData name="rick duggin" userId="0b05f36c4f69b508" providerId="LiveId" clId="{5E1A5BFE-108B-4399-A5DF-0446DAC242C0}" dt="2023-11-04T18:16:58.845" v="1812" actId="20577"/>
        <pc:sldMkLst>
          <pc:docMk/>
          <pc:sldMk cId="1685599220" sldId="523"/>
        </pc:sldMkLst>
        <pc:spChg chg="mod">
          <ac:chgData name="rick duggin" userId="0b05f36c4f69b508" providerId="LiveId" clId="{5E1A5BFE-108B-4399-A5DF-0446DAC242C0}" dt="2023-11-04T18:16:58.845" v="1812" actId="20577"/>
          <ac:spMkLst>
            <pc:docMk/>
            <pc:sldMk cId="1685599220" sldId="523"/>
            <ac:spMk id="3075" creationId="{00000000-0000-0000-0000-000000000000}"/>
          </ac:spMkLst>
        </pc:spChg>
      </pc:sldChg>
      <pc:sldChg chg="modSp mod modAnim">
        <pc:chgData name="rick duggin" userId="0b05f36c4f69b508" providerId="LiveId" clId="{5E1A5BFE-108B-4399-A5DF-0446DAC242C0}" dt="2023-11-05T20:54:32.866" v="1941" actId="207"/>
        <pc:sldMkLst>
          <pc:docMk/>
          <pc:sldMk cId="789783628" sldId="525"/>
        </pc:sldMkLst>
        <pc:spChg chg="mod">
          <ac:chgData name="rick duggin" userId="0b05f36c4f69b508" providerId="LiveId" clId="{5E1A5BFE-108B-4399-A5DF-0446DAC242C0}" dt="2023-11-04T16:37:34.737" v="644" actId="1036"/>
          <ac:spMkLst>
            <pc:docMk/>
            <pc:sldMk cId="789783628" sldId="525"/>
            <ac:spMk id="2" creationId="{0B836158-BC1D-FE3E-AEF5-3ACBA89BDC80}"/>
          </ac:spMkLst>
        </pc:spChg>
        <pc:spChg chg="mod">
          <ac:chgData name="rick duggin" userId="0b05f36c4f69b508" providerId="LiveId" clId="{5E1A5BFE-108B-4399-A5DF-0446DAC242C0}" dt="2023-11-04T16:36:16.866" v="579" actId="207"/>
          <ac:spMkLst>
            <pc:docMk/>
            <pc:sldMk cId="789783628" sldId="525"/>
            <ac:spMk id="3074" creationId="{00000000-0000-0000-0000-000000000000}"/>
          </ac:spMkLst>
        </pc:spChg>
        <pc:spChg chg="mod">
          <ac:chgData name="rick duggin" userId="0b05f36c4f69b508" providerId="LiveId" clId="{5E1A5BFE-108B-4399-A5DF-0446DAC242C0}" dt="2023-11-05T20:54:32.866" v="1941" actId="207"/>
          <ac:spMkLst>
            <pc:docMk/>
            <pc:sldMk cId="789783628" sldId="525"/>
            <ac:spMk id="3075" creationId="{00000000-0000-0000-0000-000000000000}"/>
          </ac:spMkLst>
        </pc:spChg>
      </pc:sldChg>
      <pc:sldChg chg="modSp mod">
        <pc:chgData name="rick duggin" userId="0b05f36c4f69b508" providerId="LiveId" clId="{5E1A5BFE-108B-4399-A5DF-0446DAC242C0}" dt="2023-11-04T16:21:39.874" v="150" actId="207"/>
        <pc:sldMkLst>
          <pc:docMk/>
          <pc:sldMk cId="220436506" sldId="526"/>
        </pc:sldMkLst>
        <pc:spChg chg="mod">
          <ac:chgData name="rick duggin" userId="0b05f36c4f69b508" providerId="LiveId" clId="{5E1A5BFE-108B-4399-A5DF-0446DAC242C0}" dt="2023-11-04T16:21:39.874" v="150" actId="207"/>
          <ac:spMkLst>
            <pc:docMk/>
            <pc:sldMk cId="220436506" sldId="526"/>
            <ac:spMk id="3" creationId="{014CF9C1-E6B7-5F25-9303-01292040CD13}"/>
          </ac:spMkLst>
        </pc:spChg>
      </pc:sldChg>
      <pc:sldChg chg="modSp mod modAnim">
        <pc:chgData name="rick duggin" userId="0b05f36c4f69b508" providerId="LiveId" clId="{5E1A5BFE-108B-4399-A5DF-0446DAC242C0}" dt="2023-11-04T18:34:00.005" v="1913"/>
        <pc:sldMkLst>
          <pc:docMk/>
          <pc:sldMk cId="3475667903" sldId="527"/>
        </pc:sldMkLst>
        <pc:spChg chg="mod">
          <ac:chgData name="rick duggin" userId="0b05f36c4f69b508" providerId="LiveId" clId="{5E1A5BFE-108B-4399-A5DF-0446DAC242C0}" dt="2023-11-04T17:14:02.860" v="1122" actId="207"/>
          <ac:spMkLst>
            <pc:docMk/>
            <pc:sldMk cId="3475667903" sldId="527"/>
            <ac:spMk id="3075" creationId="{00000000-0000-0000-0000-000000000000}"/>
          </ac:spMkLst>
        </pc:spChg>
      </pc:sldChg>
      <pc:sldChg chg="modSp mod">
        <pc:chgData name="rick duggin" userId="0b05f36c4f69b508" providerId="LiveId" clId="{5E1A5BFE-108B-4399-A5DF-0446DAC242C0}" dt="2023-11-04T16:22:03.369" v="152" actId="207"/>
        <pc:sldMkLst>
          <pc:docMk/>
          <pc:sldMk cId="3562202146" sldId="528"/>
        </pc:sldMkLst>
        <pc:spChg chg="mod">
          <ac:chgData name="rick duggin" userId="0b05f36c4f69b508" providerId="LiveId" clId="{5E1A5BFE-108B-4399-A5DF-0446DAC242C0}" dt="2023-11-04T16:22:03.369" v="152" actId="207"/>
          <ac:spMkLst>
            <pc:docMk/>
            <pc:sldMk cId="3562202146" sldId="528"/>
            <ac:spMk id="3" creationId="{014CF9C1-E6B7-5F25-9303-01292040CD13}"/>
          </ac:spMkLst>
        </pc:spChg>
      </pc:sldChg>
      <pc:sldChg chg="modSp mod modAnim">
        <pc:chgData name="rick duggin" userId="0b05f36c4f69b508" providerId="LiveId" clId="{5E1A5BFE-108B-4399-A5DF-0446DAC242C0}" dt="2023-11-04T18:33:49.068" v="1911"/>
        <pc:sldMkLst>
          <pc:docMk/>
          <pc:sldMk cId="3988981694" sldId="529"/>
        </pc:sldMkLst>
        <pc:spChg chg="mod">
          <ac:chgData name="rick duggin" userId="0b05f36c4f69b508" providerId="LiveId" clId="{5E1A5BFE-108B-4399-A5DF-0446DAC242C0}" dt="2023-11-04T17:07:40.423" v="1061" actId="948"/>
          <ac:spMkLst>
            <pc:docMk/>
            <pc:sldMk cId="3988981694" sldId="529"/>
            <ac:spMk id="3075" creationId="{00000000-0000-0000-0000-000000000000}"/>
          </ac:spMkLst>
        </pc:spChg>
      </pc:sldChg>
      <pc:sldChg chg="modSp mod">
        <pc:chgData name="rick duggin" userId="0b05f36c4f69b508" providerId="LiveId" clId="{5E1A5BFE-108B-4399-A5DF-0446DAC242C0}" dt="2023-11-04T16:22:20.958" v="157" actId="20577"/>
        <pc:sldMkLst>
          <pc:docMk/>
          <pc:sldMk cId="970265500" sldId="530"/>
        </pc:sldMkLst>
        <pc:spChg chg="mod">
          <ac:chgData name="rick duggin" userId="0b05f36c4f69b508" providerId="LiveId" clId="{5E1A5BFE-108B-4399-A5DF-0446DAC242C0}" dt="2023-11-04T16:22:20.958" v="157" actId="20577"/>
          <ac:spMkLst>
            <pc:docMk/>
            <pc:sldMk cId="970265500" sldId="530"/>
            <ac:spMk id="3" creationId="{014CF9C1-E6B7-5F25-9303-01292040CD13}"/>
          </ac:spMkLst>
        </pc:spChg>
      </pc:sldChg>
      <pc:sldChg chg="modSp mod modAnim">
        <pc:chgData name="rick duggin" userId="0b05f36c4f69b508" providerId="LiveId" clId="{5E1A5BFE-108B-4399-A5DF-0446DAC242C0}" dt="2023-11-04T18:34:10.585" v="1915"/>
        <pc:sldMkLst>
          <pc:docMk/>
          <pc:sldMk cId="2995879984" sldId="531"/>
        </pc:sldMkLst>
        <pc:spChg chg="mod">
          <ac:chgData name="rick duggin" userId="0b05f36c4f69b508" providerId="LiveId" clId="{5E1A5BFE-108B-4399-A5DF-0446DAC242C0}" dt="2023-11-04T17:15:16.631" v="1133" actId="207"/>
          <ac:spMkLst>
            <pc:docMk/>
            <pc:sldMk cId="2995879984" sldId="531"/>
            <ac:spMk id="3075" creationId="{00000000-0000-0000-0000-000000000000}"/>
          </ac:spMkLst>
        </pc:spChg>
      </pc:sldChg>
      <pc:sldChg chg="del">
        <pc:chgData name="rick duggin" userId="0b05f36c4f69b508" providerId="LiveId" clId="{5E1A5BFE-108B-4399-A5DF-0446DAC242C0}" dt="2023-11-04T16:23:10.613" v="160" actId="47"/>
        <pc:sldMkLst>
          <pc:docMk/>
          <pc:sldMk cId="1573954434" sldId="532"/>
        </pc:sldMkLst>
      </pc:sldChg>
      <pc:sldChg chg="modSp mod modAnim">
        <pc:chgData name="rick duggin" userId="0b05f36c4f69b508" providerId="LiveId" clId="{5E1A5BFE-108B-4399-A5DF-0446DAC242C0}" dt="2023-11-05T21:05:25.880" v="1950" actId="20577"/>
        <pc:sldMkLst>
          <pc:docMk/>
          <pc:sldMk cId="800410865" sldId="533"/>
        </pc:sldMkLst>
        <pc:spChg chg="mod">
          <ac:chgData name="rick duggin" userId="0b05f36c4f69b508" providerId="LiveId" clId="{5E1A5BFE-108B-4399-A5DF-0446DAC242C0}" dt="2023-11-04T17:16:24.619" v="1139" actId="207"/>
          <ac:spMkLst>
            <pc:docMk/>
            <pc:sldMk cId="800410865" sldId="533"/>
            <ac:spMk id="2" creationId="{8D44A706-0F31-AE11-1E1D-2E3516F36D50}"/>
          </ac:spMkLst>
        </pc:spChg>
        <pc:spChg chg="mod">
          <ac:chgData name="rick duggin" userId="0b05f36c4f69b508" providerId="LiveId" clId="{5E1A5BFE-108B-4399-A5DF-0446DAC242C0}" dt="2023-11-05T21:05:25.880" v="1950" actId="20577"/>
          <ac:spMkLst>
            <pc:docMk/>
            <pc:sldMk cId="800410865" sldId="533"/>
            <ac:spMk id="3075" creationId="{00000000-0000-0000-0000-000000000000}"/>
          </ac:spMkLst>
        </pc:spChg>
      </pc:sldChg>
      <pc:sldChg chg="modSp mod modAnim">
        <pc:chgData name="rick duggin" userId="0b05f36c4f69b508" providerId="LiveId" clId="{5E1A5BFE-108B-4399-A5DF-0446DAC242C0}" dt="2023-11-04T18:34:51.178" v="1921"/>
        <pc:sldMkLst>
          <pc:docMk/>
          <pc:sldMk cId="3807353054" sldId="534"/>
        </pc:sldMkLst>
        <pc:spChg chg="mod">
          <ac:chgData name="rick duggin" userId="0b05f36c4f69b508" providerId="LiveId" clId="{5E1A5BFE-108B-4399-A5DF-0446DAC242C0}" dt="2023-11-04T17:27:21.035" v="1739" actId="207"/>
          <ac:spMkLst>
            <pc:docMk/>
            <pc:sldMk cId="3807353054" sldId="534"/>
            <ac:spMk id="3075" creationId="{00000000-0000-0000-0000-000000000000}"/>
          </ac:spMkLst>
        </pc:spChg>
      </pc:sldChg>
      <pc:sldChg chg="delSp modSp add mod modAnim">
        <pc:chgData name="rick duggin" userId="0b05f36c4f69b508" providerId="LiveId" clId="{5E1A5BFE-108B-4399-A5DF-0446DAC242C0}" dt="2023-11-05T20:53:28.209" v="1940" actId="207"/>
        <pc:sldMkLst>
          <pc:docMk/>
          <pc:sldMk cId="2362838929" sldId="535"/>
        </pc:sldMkLst>
        <pc:spChg chg="del mod">
          <ac:chgData name="rick duggin" userId="0b05f36c4f69b508" providerId="LiveId" clId="{5E1A5BFE-108B-4399-A5DF-0446DAC242C0}" dt="2023-11-05T20:51:13.233" v="1935" actId="478"/>
          <ac:spMkLst>
            <pc:docMk/>
            <pc:sldMk cId="2362838929" sldId="535"/>
            <ac:spMk id="3074" creationId="{00000000-0000-0000-0000-000000000000}"/>
          </ac:spMkLst>
        </pc:spChg>
        <pc:spChg chg="mod">
          <ac:chgData name="rick duggin" userId="0b05f36c4f69b508" providerId="LiveId" clId="{5E1A5BFE-108B-4399-A5DF-0446DAC242C0}" dt="2023-11-05T20:53:28.209" v="1940" actId="207"/>
          <ac:spMkLst>
            <pc:docMk/>
            <pc:sldMk cId="2362838929" sldId="535"/>
            <ac:spMk id="3075" creationId="{00000000-0000-0000-0000-000000000000}"/>
          </ac:spMkLst>
        </pc:spChg>
      </pc:sldChg>
      <pc:sldChg chg="modSp del mod">
        <pc:chgData name="rick duggin" userId="0b05f36c4f69b508" providerId="LiveId" clId="{5E1A5BFE-108B-4399-A5DF-0446DAC242C0}" dt="2023-11-04T16:22:47.903" v="159" actId="47"/>
        <pc:sldMkLst>
          <pc:docMk/>
          <pc:sldMk cId="4009852445" sldId="535"/>
        </pc:sldMkLst>
        <pc:spChg chg="mod">
          <ac:chgData name="rick duggin" userId="0b05f36c4f69b508" providerId="LiveId" clId="{5E1A5BFE-108B-4399-A5DF-0446DAC242C0}" dt="2023-11-04T16:17:23.024" v="82" actId="6549"/>
          <ac:spMkLst>
            <pc:docMk/>
            <pc:sldMk cId="4009852445" sldId="535"/>
            <ac:spMk id="3075" creationId="{00000000-0000-0000-0000-000000000000}"/>
          </ac:spMkLst>
        </pc:spChg>
      </pc:sldChg>
      <pc:sldChg chg="modSp add mod modAnim">
        <pc:chgData name="rick duggin" userId="0b05f36c4f69b508" providerId="LiveId" clId="{5E1A5BFE-108B-4399-A5DF-0446DAC242C0}" dt="2023-11-04T18:34:40.896" v="1919"/>
        <pc:sldMkLst>
          <pc:docMk/>
          <pc:sldMk cId="1212016184" sldId="536"/>
        </pc:sldMkLst>
        <pc:spChg chg="mod">
          <ac:chgData name="rick duggin" userId="0b05f36c4f69b508" providerId="LiveId" clId="{5E1A5BFE-108B-4399-A5DF-0446DAC242C0}" dt="2023-11-04T18:28:26.467" v="1890" actId="207"/>
          <ac:spMkLst>
            <pc:docMk/>
            <pc:sldMk cId="1212016184" sldId="536"/>
            <ac:spMk id="2" creationId="{8D44A706-0F31-AE11-1E1D-2E3516F36D50}"/>
          </ac:spMkLst>
        </pc:spChg>
        <pc:spChg chg="mod">
          <ac:chgData name="rick duggin" userId="0b05f36c4f69b508" providerId="LiveId" clId="{5E1A5BFE-108B-4399-A5DF-0446DAC242C0}" dt="2023-11-04T18:28:36.052" v="1902" actId="1036"/>
          <ac:spMkLst>
            <pc:docMk/>
            <pc:sldMk cId="1212016184" sldId="536"/>
            <ac:spMk id="3075" creationId="{00000000-0000-0000-0000-000000000000}"/>
          </ac:spMkLst>
        </pc:spChg>
      </pc:sldChg>
    </pc:docChg>
  </pc:docChgLst>
  <pc:docChgLst>
    <pc:chgData name="Ty Johnson" userId="2df4d96252200d5b" providerId="LiveId" clId="{D1048ECF-3631-4526-962D-A0D97250CCF1}"/>
    <pc:docChg chg="delSld delMainMaster">
      <pc:chgData name="Ty Johnson" userId="2df4d96252200d5b" providerId="LiveId" clId="{D1048ECF-3631-4526-962D-A0D97250CCF1}" dt="2023-11-09T12:22:59.934" v="1" actId="47"/>
      <pc:docMkLst>
        <pc:docMk/>
      </pc:docMkLst>
      <pc:sldChg chg="del">
        <pc:chgData name="Ty Johnson" userId="2df4d96252200d5b" providerId="LiveId" clId="{D1048ECF-3631-4526-962D-A0D97250CCF1}" dt="2023-11-09T12:22:55.251" v="0" actId="47"/>
        <pc:sldMkLst>
          <pc:docMk/>
          <pc:sldMk cId="1456885882" sldId="301"/>
        </pc:sldMkLst>
      </pc:sldChg>
      <pc:sldChg chg="del">
        <pc:chgData name="Ty Johnson" userId="2df4d96252200d5b" providerId="LiveId" clId="{D1048ECF-3631-4526-962D-A0D97250CCF1}" dt="2023-11-09T12:22:59.934" v="1" actId="47"/>
        <pc:sldMkLst>
          <pc:docMk/>
          <pc:sldMk cId="3244625056" sldId="372"/>
        </pc:sldMkLst>
      </pc:sldChg>
      <pc:sldChg chg="del">
        <pc:chgData name="Ty Johnson" userId="2df4d96252200d5b" providerId="LiveId" clId="{D1048ECF-3631-4526-962D-A0D97250CCF1}" dt="2023-11-09T12:22:55.251" v="0" actId="47"/>
        <pc:sldMkLst>
          <pc:docMk/>
          <pc:sldMk cId="2960715936" sldId="374"/>
        </pc:sldMkLst>
      </pc:sldChg>
      <pc:sldChg chg="del">
        <pc:chgData name="Ty Johnson" userId="2df4d96252200d5b" providerId="LiveId" clId="{D1048ECF-3631-4526-962D-A0D97250CCF1}" dt="2023-11-09T12:22:55.251" v="0" actId="47"/>
        <pc:sldMkLst>
          <pc:docMk/>
          <pc:sldMk cId="2576077402" sldId="520"/>
        </pc:sldMkLst>
      </pc:sldChg>
      <pc:sldMasterChg chg="del delSldLayout">
        <pc:chgData name="Ty Johnson" userId="2df4d96252200d5b" providerId="LiveId" clId="{D1048ECF-3631-4526-962D-A0D97250CCF1}" dt="2023-11-09T12:22:59.934" v="1" actId="47"/>
        <pc:sldMasterMkLst>
          <pc:docMk/>
          <pc:sldMasterMk cId="475323706" sldId="2147483727"/>
        </pc:sldMasterMkLst>
        <pc:sldLayoutChg chg="del">
          <pc:chgData name="Ty Johnson" userId="2df4d96252200d5b" providerId="LiveId" clId="{D1048ECF-3631-4526-962D-A0D97250CCF1}" dt="2023-11-09T12:22:59.934" v="1" actId="47"/>
          <pc:sldLayoutMkLst>
            <pc:docMk/>
            <pc:sldMasterMk cId="475323706" sldId="2147483727"/>
            <pc:sldLayoutMk cId="4027427842" sldId="2147483728"/>
          </pc:sldLayoutMkLst>
        </pc:sldLayoutChg>
        <pc:sldLayoutChg chg="del">
          <pc:chgData name="Ty Johnson" userId="2df4d96252200d5b" providerId="LiveId" clId="{D1048ECF-3631-4526-962D-A0D97250CCF1}" dt="2023-11-09T12:22:59.934" v="1" actId="47"/>
          <pc:sldLayoutMkLst>
            <pc:docMk/>
            <pc:sldMasterMk cId="475323706" sldId="2147483727"/>
            <pc:sldLayoutMk cId="2717830037" sldId="2147483729"/>
          </pc:sldLayoutMkLst>
        </pc:sldLayoutChg>
        <pc:sldLayoutChg chg="del">
          <pc:chgData name="Ty Johnson" userId="2df4d96252200d5b" providerId="LiveId" clId="{D1048ECF-3631-4526-962D-A0D97250CCF1}" dt="2023-11-09T12:22:59.934" v="1" actId="47"/>
          <pc:sldLayoutMkLst>
            <pc:docMk/>
            <pc:sldMasterMk cId="475323706" sldId="2147483727"/>
            <pc:sldLayoutMk cId="4260463228" sldId="2147483730"/>
          </pc:sldLayoutMkLst>
        </pc:sldLayoutChg>
        <pc:sldLayoutChg chg="del">
          <pc:chgData name="Ty Johnson" userId="2df4d96252200d5b" providerId="LiveId" clId="{D1048ECF-3631-4526-962D-A0D97250CCF1}" dt="2023-11-09T12:22:59.934" v="1" actId="47"/>
          <pc:sldLayoutMkLst>
            <pc:docMk/>
            <pc:sldMasterMk cId="475323706" sldId="2147483727"/>
            <pc:sldLayoutMk cId="1961832962" sldId="2147483731"/>
          </pc:sldLayoutMkLst>
        </pc:sldLayoutChg>
        <pc:sldLayoutChg chg="del">
          <pc:chgData name="Ty Johnson" userId="2df4d96252200d5b" providerId="LiveId" clId="{D1048ECF-3631-4526-962D-A0D97250CCF1}" dt="2023-11-09T12:22:59.934" v="1" actId="47"/>
          <pc:sldLayoutMkLst>
            <pc:docMk/>
            <pc:sldMasterMk cId="475323706" sldId="2147483727"/>
            <pc:sldLayoutMk cId="560684163" sldId="2147483732"/>
          </pc:sldLayoutMkLst>
        </pc:sldLayoutChg>
        <pc:sldLayoutChg chg="del">
          <pc:chgData name="Ty Johnson" userId="2df4d96252200d5b" providerId="LiveId" clId="{D1048ECF-3631-4526-962D-A0D97250CCF1}" dt="2023-11-09T12:22:59.934" v="1" actId="47"/>
          <pc:sldLayoutMkLst>
            <pc:docMk/>
            <pc:sldMasterMk cId="475323706" sldId="2147483727"/>
            <pc:sldLayoutMk cId="1737197783" sldId="2147483733"/>
          </pc:sldLayoutMkLst>
        </pc:sldLayoutChg>
        <pc:sldLayoutChg chg="del">
          <pc:chgData name="Ty Johnson" userId="2df4d96252200d5b" providerId="LiveId" clId="{D1048ECF-3631-4526-962D-A0D97250CCF1}" dt="2023-11-09T12:22:59.934" v="1" actId="47"/>
          <pc:sldLayoutMkLst>
            <pc:docMk/>
            <pc:sldMasterMk cId="475323706" sldId="2147483727"/>
            <pc:sldLayoutMk cId="4029136646" sldId="2147483734"/>
          </pc:sldLayoutMkLst>
        </pc:sldLayoutChg>
        <pc:sldLayoutChg chg="del">
          <pc:chgData name="Ty Johnson" userId="2df4d96252200d5b" providerId="LiveId" clId="{D1048ECF-3631-4526-962D-A0D97250CCF1}" dt="2023-11-09T12:22:59.934" v="1" actId="47"/>
          <pc:sldLayoutMkLst>
            <pc:docMk/>
            <pc:sldMasterMk cId="475323706" sldId="2147483727"/>
            <pc:sldLayoutMk cId="290709156" sldId="2147483735"/>
          </pc:sldLayoutMkLst>
        </pc:sldLayoutChg>
        <pc:sldLayoutChg chg="del">
          <pc:chgData name="Ty Johnson" userId="2df4d96252200d5b" providerId="LiveId" clId="{D1048ECF-3631-4526-962D-A0D97250CCF1}" dt="2023-11-09T12:22:59.934" v="1" actId="47"/>
          <pc:sldLayoutMkLst>
            <pc:docMk/>
            <pc:sldMasterMk cId="475323706" sldId="2147483727"/>
            <pc:sldLayoutMk cId="1419392523" sldId="2147483736"/>
          </pc:sldLayoutMkLst>
        </pc:sldLayoutChg>
        <pc:sldLayoutChg chg="del">
          <pc:chgData name="Ty Johnson" userId="2df4d96252200d5b" providerId="LiveId" clId="{D1048ECF-3631-4526-962D-A0D97250CCF1}" dt="2023-11-09T12:22:59.934" v="1" actId="47"/>
          <pc:sldLayoutMkLst>
            <pc:docMk/>
            <pc:sldMasterMk cId="475323706" sldId="2147483727"/>
            <pc:sldLayoutMk cId="2958447607" sldId="2147483737"/>
          </pc:sldLayoutMkLst>
        </pc:sldLayoutChg>
        <pc:sldLayoutChg chg="del">
          <pc:chgData name="Ty Johnson" userId="2df4d96252200d5b" providerId="LiveId" clId="{D1048ECF-3631-4526-962D-A0D97250CCF1}" dt="2023-11-09T12:22:59.934" v="1" actId="47"/>
          <pc:sldLayoutMkLst>
            <pc:docMk/>
            <pc:sldMasterMk cId="475323706" sldId="2147483727"/>
            <pc:sldLayoutMk cId="2152825053" sldId="2147483738"/>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60067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19948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95259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39167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23279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114045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442279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85752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61884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70364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04201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60002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48559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18898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16934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40021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2140953" y="1155569"/>
            <a:ext cx="4866266" cy="1163425"/>
          </a:xfrm>
          <a:prstGeom prst="roundRect">
            <a:avLst/>
          </a:prstGeom>
          <a:solidFill>
            <a:schemeClr val="tx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800" dirty="0">
                <a:solidFill>
                  <a:srgbClr val="CCFFFF"/>
                </a:solidFill>
                <a:latin typeface="Arial"/>
              </a:rPr>
              <a:t>Crowns</a:t>
            </a:r>
            <a:endParaRPr kumimoji="0" lang="en-US" sz="3000" b="0" i="0" u="none" strike="noStrike" kern="1200" cap="none" spc="0" normalizeH="0" baseline="0" noProof="0" dirty="0">
              <a:ln>
                <a:noFill/>
              </a:ln>
              <a:solidFill>
                <a:srgbClr val="CCFFFF"/>
              </a:solidFill>
              <a:effectLst/>
              <a:uLnTx/>
              <a:uFillTx/>
              <a:latin typeface="Arial"/>
              <a:ea typeface="+mn-ea"/>
              <a:cs typeface="+mn-cs"/>
            </a:endParaRP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chemeClr val="bg1"/>
                </a:solidFill>
              </a:rPr>
              <a:t>Prov.14:1, the wise woman</a:t>
            </a:r>
            <a:endParaRPr lang="en-US" altLang="en-US" sz="3100" dirty="0">
              <a:solidFill>
                <a:srgbClr val="CCFFFF"/>
              </a:solidFill>
            </a:endParaRPr>
          </a:p>
        </p:txBody>
      </p:sp>
      <p:sp>
        <p:nvSpPr>
          <p:cNvPr id="3075" name="Rectangle 3"/>
          <p:cNvSpPr>
            <a:spLocks noGrp="1" noChangeArrowheads="1"/>
          </p:cNvSpPr>
          <p:nvPr>
            <p:ph type="body" idx="1"/>
          </p:nvPr>
        </p:nvSpPr>
        <p:spPr>
          <a:xfrm>
            <a:off x="267092" y="685800"/>
            <a:ext cx="8610599" cy="5791200"/>
          </a:xfrm>
        </p:spPr>
        <p:txBody>
          <a:bodyPr/>
          <a:lstStyle/>
          <a:p>
            <a:pPr lvl="1" defTabSz="519113">
              <a:spcAft>
                <a:spcPts val="600"/>
              </a:spcAft>
              <a:buFont typeface="Courier New" panose="02070309020205020404" pitchFamily="49" charset="0"/>
              <a:buChar char="o"/>
            </a:pPr>
            <a:r>
              <a:rPr lang="en-US" altLang="en-US" sz="3000" dirty="0">
                <a:solidFill>
                  <a:srgbClr val="FFFFCC"/>
                </a:solidFill>
              </a:rPr>
              <a:t>Excellent wife is a double blessing…  </a:t>
            </a:r>
          </a:p>
          <a:p>
            <a:pPr marL="0" indent="0" algn="ctr" defTabSz="519113">
              <a:spcAft>
                <a:spcPts val="0"/>
              </a:spcAft>
              <a:buNone/>
            </a:pPr>
            <a:r>
              <a:rPr lang="en-US" altLang="en-US" sz="3000" dirty="0">
                <a:solidFill>
                  <a:schemeClr val="bg1"/>
                </a:solidFill>
              </a:rPr>
              <a:t>Prov.31:10-31</a:t>
            </a:r>
          </a:p>
          <a:p>
            <a:pPr lvl="1" defTabSz="519113">
              <a:spcAft>
                <a:spcPts val="0"/>
              </a:spcAft>
              <a:buFont typeface="Courier New" panose="02070309020205020404" pitchFamily="49" charset="0"/>
              <a:buChar char="o"/>
            </a:pPr>
            <a:r>
              <a:rPr lang="en-US" altLang="en-US" sz="3000" dirty="0">
                <a:solidFill>
                  <a:srgbClr val="FFFFCC"/>
                </a:solidFill>
              </a:rPr>
              <a:t>Excellent wife is God’s greatest earthly gift to man</a:t>
            </a:r>
          </a:p>
          <a:p>
            <a:pPr lvl="1" defTabSz="519113">
              <a:spcAft>
                <a:spcPts val="0"/>
              </a:spcAft>
              <a:buFont typeface="Courier New" panose="02070309020205020404" pitchFamily="49" charset="0"/>
              <a:buChar char="o"/>
            </a:pPr>
            <a:r>
              <a:rPr lang="en-US" altLang="en-US" sz="3000" dirty="0">
                <a:solidFill>
                  <a:srgbClr val="FFFFCC"/>
                </a:solidFill>
              </a:rPr>
              <a:t>Women’s liberation discounts value of godly women</a:t>
            </a:r>
          </a:p>
          <a:p>
            <a:pPr marL="0" indent="0">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3988981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89FED7B1-F121-1215-FF36-A7CB9F400B6F}"/>
              </a:ext>
            </a:extLst>
          </p:cNvPr>
          <p:cNvSpPr/>
          <p:nvPr/>
        </p:nvSpPr>
        <p:spPr bwMode="auto">
          <a:xfrm>
            <a:off x="1010473" y="556181"/>
            <a:ext cx="7124700" cy="575035"/>
          </a:xfrm>
          <a:prstGeom prst="roundRect">
            <a:avLst/>
          </a:prstGeom>
          <a:solidFill>
            <a:srgbClr val="2D2D8A">
              <a:lumMod val="50000"/>
            </a:srgb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rPr>
              <a:t>. Prov.4:1-13, Wisdom – the crown of glory</a:t>
            </a:r>
          </a:p>
        </p:txBody>
      </p:sp>
      <p:sp>
        <p:nvSpPr>
          <p:cNvPr id="3" name="Rounded Rectangle 3">
            <a:extLst>
              <a:ext uri="{FF2B5EF4-FFF2-40B4-BE49-F238E27FC236}">
                <a16:creationId xmlns:a16="http://schemas.microsoft.com/office/drawing/2014/main" id="{014CF9C1-E6B7-5F25-9303-01292040CD13}"/>
              </a:ext>
            </a:extLst>
          </p:cNvPr>
          <p:cNvSpPr/>
          <p:nvPr/>
        </p:nvSpPr>
        <p:spPr bwMode="auto">
          <a:xfrm>
            <a:off x="263948" y="2055045"/>
            <a:ext cx="8620887" cy="1076227"/>
          </a:xfrm>
          <a:prstGeom prst="roundRect">
            <a:avLst/>
          </a:prstGeom>
          <a:solidFill>
            <a:srgbClr val="2D2D8A">
              <a:lumMod val="50000"/>
            </a:srgb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CCFFFF"/>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3200" b="0" i="0" u="none" strike="noStrike" kern="0" cap="none" spc="0" normalizeH="0" baseline="0" noProof="0" dirty="0">
                <a:ln>
                  <a:noFill/>
                </a:ln>
                <a:solidFill>
                  <a:srgbClr val="CCFFFF"/>
                </a:solidFill>
                <a:effectLst/>
                <a:uLnTx/>
                <a:uFillTx/>
                <a:latin typeface="Arial"/>
                <a:ea typeface="Verdana" panose="020B0604030504040204" pitchFamily="34" charset="0"/>
                <a:cs typeface="Verdana" panose="020B0604030504040204" pitchFamily="34" charset="0"/>
              </a:rPr>
              <a:t>.</a:t>
            </a:r>
            <a:r>
              <a:rPr kumimoji="0" lang="en-US" sz="3600" b="0" i="0" u="none" strike="noStrike" kern="0" cap="none" spc="0" normalizeH="0" baseline="0" noProof="0" dirty="0">
                <a:ln>
                  <a:noFill/>
                </a:ln>
                <a:solidFill>
                  <a:srgbClr val="CCFFFF"/>
                </a:solidFill>
                <a:effectLst/>
                <a:uLnTx/>
                <a:uFillTx/>
                <a:latin typeface="Arial"/>
                <a:ea typeface="Verdana" panose="020B0604030504040204" pitchFamily="34" charset="0"/>
                <a:cs typeface="Verdana" panose="020B0604030504040204" pitchFamily="34" charset="0"/>
              </a:rPr>
              <a:t> </a:t>
            </a:r>
            <a:r>
              <a:rPr kumimoji="0" lang="en-US" sz="35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rPr>
              <a:t>Ph.4:1, </a:t>
            </a:r>
            <a:r>
              <a:rPr kumimoji="0" lang="en-US" sz="3500" b="0" i="0" u="none" strike="noStrike" kern="0" cap="none" spc="0" normalizeH="0" baseline="0" noProof="0" dirty="0">
                <a:ln>
                  <a:noFill/>
                </a:ln>
                <a:solidFill>
                  <a:srgbClr val="FFFF99"/>
                </a:solidFill>
                <a:effectLst/>
                <a:uLnTx/>
                <a:uFillTx/>
                <a:latin typeface="Arial"/>
                <a:ea typeface="Verdana" panose="020B0604030504040204" pitchFamily="34" charset="0"/>
                <a:cs typeface="Verdana" panose="020B0604030504040204" pitchFamily="34" charset="0"/>
              </a:rPr>
              <a:t>The saved – a joy and crown</a:t>
            </a:r>
          </a:p>
        </p:txBody>
      </p:sp>
      <p:sp>
        <p:nvSpPr>
          <p:cNvPr id="4" name="Rounded Rectangle 3">
            <a:extLst>
              <a:ext uri="{FF2B5EF4-FFF2-40B4-BE49-F238E27FC236}">
                <a16:creationId xmlns:a16="http://schemas.microsoft.com/office/drawing/2014/main" id="{97249F20-168F-2E53-EE7B-9424CF1BD2BA}"/>
              </a:ext>
            </a:extLst>
          </p:cNvPr>
          <p:cNvSpPr/>
          <p:nvPr/>
        </p:nvSpPr>
        <p:spPr bwMode="auto">
          <a:xfrm>
            <a:off x="1012041" y="1293046"/>
            <a:ext cx="7124700" cy="575035"/>
          </a:xfrm>
          <a:prstGeom prst="roundRect">
            <a:avLst/>
          </a:prstGeom>
          <a:solidFill>
            <a:srgbClr val="2D2D8A">
              <a:lumMod val="50000"/>
            </a:srgb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4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rPr>
              <a:t>. Prov.12:4, Excellent wife – crown of husband</a:t>
            </a:r>
          </a:p>
        </p:txBody>
      </p:sp>
    </p:spTree>
    <p:extLst>
      <p:ext uri="{BB962C8B-B14F-4D97-AF65-F5344CB8AC3E}">
        <p14:creationId xmlns:p14="http://schemas.microsoft.com/office/powerpoint/2010/main" val="3562202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chemeClr val="bg1"/>
                </a:solidFill>
              </a:rPr>
              <a:t>Phil.4:1</a:t>
            </a:r>
            <a:endParaRPr lang="en-US" altLang="en-US" sz="3100" dirty="0">
              <a:solidFill>
                <a:srgbClr val="CCFFFF"/>
              </a:solidFill>
            </a:endParaRPr>
          </a:p>
        </p:txBody>
      </p:sp>
      <p:sp>
        <p:nvSpPr>
          <p:cNvPr id="3075" name="Rectangle 3"/>
          <p:cNvSpPr>
            <a:spLocks noGrp="1" noChangeArrowheads="1"/>
          </p:cNvSpPr>
          <p:nvPr>
            <p:ph type="body" idx="1"/>
          </p:nvPr>
        </p:nvSpPr>
        <p:spPr>
          <a:xfrm>
            <a:off x="267092" y="685800"/>
            <a:ext cx="8610599" cy="5791200"/>
          </a:xfrm>
        </p:spPr>
        <p:txBody>
          <a:bodyPr/>
          <a:lstStyle/>
          <a:p>
            <a:pPr marL="0" indent="0" defTabSz="519113">
              <a:spcAft>
                <a:spcPts val="600"/>
              </a:spcAft>
              <a:buNone/>
            </a:pPr>
            <a:r>
              <a:rPr lang="en-US" altLang="en-US" sz="3000" dirty="0">
                <a:solidFill>
                  <a:schemeClr val="bg1"/>
                </a:solidFill>
              </a:rPr>
              <a:t>One saved soul is worth time, effort, expense…</a:t>
            </a:r>
          </a:p>
          <a:p>
            <a:pPr marL="0" indent="0" defTabSz="519113">
              <a:spcAft>
                <a:spcPts val="600"/>
              </a:spcAft>
              <a:buNone/>
            </a:pPr>
            <a:r>
              <a:rPr lang="en-US" altLang="en-US" sz="3000" dirty="0">
                <a:solidFill>
                  <a:schemeClr val="bg1"/>
                </a:solidFill>
              </a:rPr>
              <a:t>Jg.11:1-7, Jephthah</a:t>
            </a:r>
          </a:p>
          <a:p>
            <a:pPr marL="0" indent="0" defTabSz="519113">
              <a:spcAft>
                <a:spcPts val="600"/>
              </a:spcAft>
              <a:buNone/>
            </a:pPr>
            <a:r>
              <a:rPr lang="en-US" altLang="en-US" sz="3000" dirty="0">
                <a:solidFill>
                  <a:schemeClr val="bg1"/>
                </a:solidFill>
              </a:rPr>
              <a:t>1 Th.2</a:t>
            </a:r>
            <a:r>
              <a:rPr lang="en-US" altLang="en-US" sz="3000" baseline="30000" dirty="0">
                <a:solidFill>
                  <a:schemeClr val="bg1"/>
                </a:solidFill>
              </a:rPr>
              <a:t>19</a:t>
            </a:r>
            <a:r>
              <a:rPr lang="en-US" altLang="en-US" sz="3000" dirty="0">
                <a:solidFill>
                  <a:schemeClr val="bg1"/>
                </a:solidFill>
              </a:rPr>
              <a:t> </a:t>
            </a:r>
            <a:r>
              <a:rPr lang="en-US" altLang="en-US" sz="3000" dirty="0">
                <a:solidFill>
                  <a:srgbClr val="CCFFFF"/>
                </a:solidFill>
              </a:rPr>
              <a:t>For what is our hope, or joy, or crown of rejoicing?    Is it not even you in the presence of our Lord Jesus at His coming?   </a:t>
            </a:r>
            <a:r>
              <a:rPr lang="en-US" altLang="en-US" sz="3000" baseline="30000" dirty="0">
                <a:solidFill>
                  <a:schemeClr val="bg1"/>
                </a:solidFill>
              </a:rPr>
              <a:t>20</a:t>
            </a:r>
            <a:r>
              <a:rPr lang="en-US" altLang="en-US" sz="3000" dirty="0">
                <a:solidFill>
                  <a:schemeClr val="bg1"/>
                </a:solidFill>
              </a:rPr>
              <a:t> </a:t>
            </a:r>
            <a:r>
              <a:rPr lang="en-US" altLang="en-US" sz="3000" dirty="0">
                <a:solidFill>
                  <a:srgbClr val="CCFFFF"/>
                </a:solidFill>
              </a:rPr>
              <a:t>For you are our glory and joy </a:t>
            </a:r>
          </a:p>
          <a:p>
            <a:pPr lvl="1" defTabSz="519113">
              <a:spcAft>
                <a:spcPts val="0"/>
              </a:spcAft>
              <a:buFont typeface="Wingdings" panose="05000000000000000000" pitchFamily="2" charset="2"/>
              <a:buChar char="§"/>
            </a:pPr>
            <a:r>
              <a:rPr lang="en-US" altLang="en-US" sz="3100" dirty="0">
                <a:solidFill>
                  <a:srgbClr val="FFFFCC"/>
                </a:solidFill>
              </a:rPr>
              <a:t>What filled Paul with highest joy?</a:t>
            </a:r>
          </a:p>
          <a:p>
            <a:pPr marL="0" indent="0">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3475667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89FED7B1-F121-1215-FF36-A7CB9F400B6F}"/>
              </a:ext>
            </a:extLst>
          </p:cNvPr>
          <p:cNvSpPr/>
          <p:nvPr/>
        </p:nvSpPr>
        <p:spPr bwMode="auto">
          <a:xfrm>
            <a:off x="1010473" y="556181"/>
            <a:ext cx="7124700" cy="575035"/>
          </a:xfrm>
          <a:prstGeom prst="roundRect">
            <a:avLst/>
          </a:prstGeom>
          <a:solidFill>
            <a:srgbClr val="2D2D8A">
              <a:lumMod val="50000"/>
            </a:srgb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rPr>
              <a:t>. Prov.4:1-13, Wisdom – the crown of glory</a:t>
            </a:r>
          </a:p>
        </p:txBody>
      </p:sp>
      <p:sp>
        <p:nvSpPr>
          <p:cNvPr id="3" name="Rounded Rectangle 3">
            <a:extLst>
              <a:ext uri="{FF2B5EF4-FFF2-40B4-BE49-F238E27FC236}">
                <a16:creationId xmlns:a16="http://schemas.microsoft.com/office/drawing/2014/main" id="{014CF9C1-E6B7-5F25-9303-01292040CD13}"/>
              </a:ext>
            </a:extLst>
          </p:cNvPr>
          <p:cNvSpPr/>
          <p:nvPr/>
        </p:nvSpPr>
        <p:spPr bwMode="auto">
          <a:xfrm>
            <a:off x="263948" y="2790337"/>
            <a:ext cx="8620887" cy="1076227"/>
          </a:xfrm>
          <a:prstGeom prst="roundRect">
            <a:avLst/>
          </a:prstGeom>
          <a:solidFill>
            <a:srgbClr val="2D2D8A">
              <a:lumMod val="50000"/>
            </a:srgb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CCFFFF"/>
                </a:solidFill>
                <a:effectLst/>
                <a:uLnTx/>
                <a:uFillTx/>
                <a:latin typeface="Verdana" panose="020B0604030504040204" pitchFamily="34" charset="0"/>
                <a:ea typeface="Verdana" panose="020B0604030504040204" pitchFamily="34" charset="0"/>
                <a:cs typeface="Verdana" panose="020B0604030504040204" pitchFamily="34" charset="0"/>
              </a:rPr>
              <a:t>IV</a:t>
            </a:r>
            <a:r>
              <a:rPr kumimoji="0" lang="en-US" sz="3200" b="0" i="0" u="none" strike="noStrike" kern="0" cap="none" spc="0" normalizeH="0" baseline="0" noProof="0" dirty="0">
                <a:ln>
                  <a:noFill/>
                </a:ln>
                <a:solidFill>
                  <a:srgbClr val="CCFFFF"/>
                </a:solidFill>
                <a:effectLst/>
                <a:uLnTx/>
                <a:uFillTx/>
                <a:latin typeface="Arial"/>
                <a:ea typeface="Verdana" panose="020B0604030504040204" pitchFamily="34" charset="0"/>
                <a:cs typeface="Verdana" panose="020B0604030504040204" pitchFamily="34" charset="0"/>
              </a:rPr>
              <a:t>.</a:t>
            </a:r>
            <a:r>
              <a:rPr kumimoji="0" lang="en-US" sz="3600" b="0" i="0" u="none" strike="noStrike" kern="0" cap="none" spc="0" normalizeH="0" baseline="0" noProof="0" dirty="0">
                <a:ln>
                  <a:noFill/>
                </a:ln>
                <a:solidFill>
                  <a:srgbClr val="CCFFFF"/>
                </a:solidFill>
                <a:effectLst/>
                <a:uLnTx/>
                <a:uFillTx/>
                <a:latin typeface="Arial"/>
                <a:ea typeface="Verdana" panose="020B0604030504040204" pitchFamily="34" charset="0"/>
                <a:cs typeface="Verdana" panose="020B0604030504040204" pitchFamily="34" charset="0"/>
              </a:rPr>
              <a:t> </a:t>
            </a:r>
            <a:r>
              <a:rPr kumimoji="0" lang="en-US" sz="35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rPr>
              <a:t>2 Tim.4:7-8, </a:t>
            </a:r>
            <a:r>
              <a:rPr kumimoji="0" lang="en-US" sz="3500" b="0" i="0" u="none" strike="noStrike" kern="0" cap="none" spc="0" normalizeH="0" baseline="0" noProof="0" dirty="0">
                <a:ln>
                  <a:noFill/>
                </a:ln>
                <a:solidFill>
                  <a:srgbClr val="FFFF99"/>
                </a:solidFill>
                <a:effectLst/>
                <a:uLnTx/>
                <a:uFillTx/>
                <a:latin typeface="Arial"/>
                <a:ea typeface="Verdana" panose="020B0604030504040204" pitchFamily="34" charset="0"/>
                <a:cs typeface="Verdana" panose="020B0604030504040204" pitchFamily="34" charset="0"/>
              </a:rPr>
              <a:t>Crown of Righteousness</a:t>
            </a:r>
          </a:p>
        </p:txBody>
      </p:sp>
      <p:sp>
        <p:nvSpPr>
          <p:cNvPr id="4" name="Rounded Rectangle 3">
            <a:extLst>
              <a:ext uri="{FF2B5EF4-FFF2-40B4-BE49-F238E27FC236}">
                <a16:creationId xmlns:a16="http://schemas.microsoft.com/office/drawing/2014/main" id="{97249F20-168F-2E53-EE7B-9424CF1BD2BA}"/>
              </a:ext>
            </a:extLst>
          </p:cNvPr>
          <p:cNvSpPr/>
          <p:nvPr/>
        </p:nvSpPr>
        <p:spPr bwMode="auto">
          <a:xfrm>
            <a:off x="1012041" y="1293046"/>
            <a:ext cx="7124700" cy="575035"/>
          </a:xfrm>
          <a:prstGeom prst="roundRect">
            <a:avLst/>
          </a:prstGeom>
          <a:solidFill>
            <a:srgbClr val="2D2D8A">
              <a:lumMod val="50000"/>
            </a:srgb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4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rPr>
              <a:t>. Prov.12:4, Excellent wife – crown of husband</a:t>
            </a:r>
          </a:p>
        </p:txBody>
      </p:sp>
      <p:sp>
        <p:nvSpPr>
          <p:cNvPr id="5" name="Rounded Rectangle 3">
            <a:extLst>
              <a:ext uri="{FF2B5EF4-FFF2-40B4-BE49-F238E27FC236}">
                <a16:creationId xmlns:a16="http://schemas.microsoft.com/office/drawing/2014/main" id="{8B99C970-771A-9CFA-DE41-321E2C844DBB}"/>
              </a:ext>
            </a:extLst>
          </p:cNvPr>
          <p:cNvSpPr/>
          <p:nvPr/>
        </p:nvSpPr>
        <p:spPr bwMode="auto">
          <a:xfrm>
            <a:off x="1013609" y="2029911"/>
            <a:ext cx="7124700" cy="575035"/>
          </a:xfrm>
          <a:prstGeom prst="roundRect">
            <a:avLst/>
          </a:prstGeom>
          <a:solidFill>
            <a:srgbClr val="2D2D8A">
              <a:lumMod val="50000"/>
            </a:srgb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24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rPr>
              <a:t>. Phil.4:1, The saved – a joy and crown</a:t>
            </a:r>
          </a:p>
        </p:txBody>
      </p:sp>
    </p:spTree>
    <p:extLst>
      <p:ext uri="{BB962C8B-B14F-4D97-AF65-F5344CB8AC3E}">
        <p14:creationId xmlns:p14="http://schemas.microsoft.com/office/powerpoint/2010/main" val="970265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188536"/>
            <a:ext cx="8610599" cy="6288464"/>
          </a:xfrm>
        </p:spPr>
        <p:txBody>
          <a:bodyPr/>
          <a:lstStyle/>
          <a:p>
            <a:pPr defTabSz="519113">
              <a:spcAft>
                <a:spcPts val="0"/>
              </a:spcAft>
              <a:buFont typeface="Wingdings" panose="05000000000000000000" pitchFamily="2" charset="2"/>
              <a:buChar char="§"/>
            </a:pPr>
            <a:r>
              <a:rPr lang="en-US" altLang="en-US" sz="3000" dirty="0">
                <a:solidFill>
                  <a:schemeClr val="bg1"/>
                </a:solidFill>
              </a:rPr>
              <a:t>Crown: award or prize for exceptional service or conduct</a:t>
            </a:r>
          </a:p>
          <a:p>
            <a:pPr marL="457200" lvl="1" indent="0" defTabSz="519113">
              <a:spcAft>
                <a:spcPts val="0"/>
              </a:spcAft>
              <a:buNone/>
            </a:pPr>
            <a:r>
              <a:rPr lang="en-US" altLang="en-US" sz="2000" dirty="0">
                <a:solidFill>
                  <a:srgbClr val="FFC000"/>
                </a:solidFill>
              </a:rPr>
              <a:t>1. </a:t>
            </a:r>
            <a:r>
              <a:rPr lang="en-US" altLang="en-US" sz="3000" dirty="0">
                <a:solidFill>
                  <a:srgbClr val="CCFFCC"/>
                </a:solidFill>
              </a:rPr>
              <a:t>Paul knew his execution was near   </a:t>
            </a:r>
          </a:p>
          <a:p>
            <a:pPr marL="801688" lvl="1" indent="-344488" defTabSz="519113">
              <a:spcAft>
                <a:spcPts val="0"/>
              </a:spcAft>
              <a:buNone/>
            </a:pPr>
            <a:r>
              <a:rPr lang="en-US" altLang="en-US" sz="2000" dirty="0">
                <a:solidFill>
                  <a:srgbClr val="FFC000"/>
                </a:solidFill>
              </a:rPr>
              <a:t>2.</a:t>
            </a:r>
            <a:r>
              <a:rPr lang="en-US" altLang="en-US" sz="2400" dirty="0">
                <a:solidFill>
                  <a:schemeClr val="bg1"/>
                </a:solidFill>
              </a:rPr>
              <a:t> </a:t>
            </a:r>
            <a:r>
              <a:rPr lang="en-US" altLang="en-US" sz="3000" dirty="0">
                <a:solidFill>
                  <a:schemeClr val="bg1"/>
                </a:solidFill>
              </a:rPr>
              <a:t>If you know you will die at midnight, will you be here at 6:00?</a:t>
            </a:r>
          </a:p>
          <a:p>
            <a:pPr marL="801688" lvl="1" indent="-344488" defTabSz="519113">
              <a:spcAft>
                <a:spcPts val="0"/>
              </a:spcAft>
              <a:buNone/>
            </a:pPr>
            <a:r>
              <a:rPr lang="en-US" altLang="en-US" sz="2200" dirty="0">
                <a:solidFill>
                  <a:srgbClr val="FFC000"/>
                </a:solidFill>
              </a:rPr>
              <a:t>3. </a:t>
            </a:r>
            <a:r>
              <a:rPr lang="en-US" altLang="en-US" sz="3000" dirty="0">
                <a:solidFill>
                  <a:srgbClr val="CCFFCC"/>
                </a:solidFill>
              </a:rPr>
              <a:t>No Christian renounces faith on deathbed.  Regrets he did not do more</a:t>
            </a:r>
          </a:p>
          <a:p>
            <a:pPr marL="0" indent="0" defTabSz="519113">
              <a:spcAft>
                <a:spcPts val="0"/>
              </a:spcAft>
              <a:buNone/>
            </a:pPr>
            <a:endParaRPr lang="en-US" altLang="en-US" sz="3100" dirty="0">
              <a:solidFill>
                <a:schemeClr val="bg1"/>
              </a:solidFill>
            </a:endParaRPr>
          </a:p>
          <a:p>
            <a:pPr marL="0" indent="0">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2995879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4A706-0F31-AE11-1E1D-2E3516F36D50}"/>
              </a:ext>
            </a:extLst>
          </p:cNvPr>
          <p:cNvSpPr>
            <a:spLocks noGrp="1"/>
          </p:cNvSpPr>
          <p:nvPr>
            <p:ph type="title"/>
          </p:nvPr>
        </p:nvSpPr>
        <p:spPr>
          <a:xfrm>
            <a:off x="457200" y="169682"/>
            <a:ext cx="8229600" cy="829559"/>
          </a:xfrm>
        </p:spPr>
        <p:txBody>
          <a:bodyPr/>
          <a:lstStyle/>
          <a:p>
            <a:r>
              <a:rPr lang="en-US" sz="3200" dirty="0">
                <a:solidFill>
                  <a:schemeClr val="bg1"/>
                </a:solidFill>
              </a:rPr>
              <a:t>James 1:12, </a:t>
            </a:r>
            <a:r>
              <a:rPr lang="en-US" sz="3200" dirty="0">
                <a:solidFill>
                  <a:srgbClr val="FFFFCC"/>
                </a:solidFill>
              </a:rPr>
              <a:t>the crown of life</a:t>
            </a:r>
          </a:p>
        </p:txBody>
      </p:sp>
      <p:sp>
        <p:nvSpPr>
          <p:cNvPr id="3075" name="Rectangle 3"/>
          <p:cNvSpPr>
            <a:spLocks noGrp="1" noChangeArrowheads="1"/>
          </p:cNvSpPr>
          <p:nvPr>
            <p:ph idx="1"/>
          </p:nvPr>
        </p:nvSpPr>
        <p:spPr>
          <a:xfrm>
            <a:off x="494908" y="999241"/>
            <a:ext cx="8158902" cy="5126923"/>
          </a:xfrm>
        </p:spPr>
        <p:txBody>
          <a:bodyPr/>
          <a:lstStyle/>
          <a:p>
            <a:pPr defTabSz="519113">
              <a:spcAft>
                <a:spcPts val="0"/>
              </a:spcAft>
              <a:buFont typeface="Arial" panose="020B0604020202020204" pitchFamily="34" charset="0"/>
              <a:buChar char="•"/>
            </a:pPr>
            <a:r>
              <a:rPr lang="en-US" altLang="en-US" sz="3000" dirty="0">
                <a:solidFill>
                  <a:schemeClr val="bg1"/>
                </a:solidFill>
              </a:rPr>
              <a:t>Emblem of highest joy, glory, immortality</a:t>
            </a:r>
          </a:p>
          <a:p>
            <a:pPr lvl="1" defTabSz="519113">
              <a:spcAft>
                <a:spcPts val="600"/>
              </a:spcAft>
              <a:buFont typeface="Arial" panose="020B0604020202020204" pitchFamily="34" charset="0"/>
              <a:buChar char="•"/>
            </a:pPr>
            <a:r>
              <a:rPr lang="en-US" altLang="en-US" sz="3000" dirty="0">
                <a:solidFill>
                  <a:srgbClr val="FFFFCC"/>
                </a:solidFill>
              </a:rPr>
              <a:t>Suggests fullness of life that God grants His own</a:t>
            </a:r>
          </a:p>
          <a:p>
            <a:pPr defTabSz="519113">
              <a:spcAft>
                <a:spcPts val="0"/>
              </a:spcAft>
              <a:buFont typeface="Arial" panose="020B0604020202020204" pitchFamily="34" charset="0"/>
              <a:buChar char="•"/>
            </a:pPr>
            <a:r>
              <a:rPr lang="en-US" altLang="en-US" sz="3000" dirty="0">
                <a:solidFill>
                  <a:schemeClr val="bg1"/>
                </a:solidFill>
              </a:rPr>
              <a:t>Rv.2:10, crown of life . . . in death??</a:t>
            </a:r>
          </a:p>
          <a:p>
            <a:pPr lvl="1" defTabSz="519113">
              <a:spcAft>
                <a:spcPts val="0"/>
              </a:spcAft>
              <a:buFont typeface="Arial" panose="020B0604020202020204" pitchFamily="34" charset="0"/>
              <a:buChar char="•"/>
            </a:pPr>
            <a:r>
              <a:rPr lang="en-US" altLang="en-US" sz="3000" dirty="0">
                <a:solidFill>
                  <a:schemeClr val="bg1"/>
                </a:solidFill>
              </a:rPr>
              <a:t>11: </a:t>
            </a:r>
            <a:r>
              <a:rPr lang="en-US" altLang="en-US" sz="3000" dirty="0">
                <a:solidFill>
                  <a:srgbClr val="CCFFFF"/>
                </a:solidFill>
              </a:rPr>
              <a:t>Not a promise of immunity from physical death, but of </a:t>
            </a:r>
            <a:r>
              <a:rPr lang="en-US" altLang="en-US" sz="3000">
                <a:solidFill>
                  <a:srgbClr val="CCFFFF"/>
                </a:solidFill>
              </a:rPr>
              <a:t>immunity from</a:t>
            </a:r>
            <a:br>
              <a:rPr lang="en-US" altLang="en-US" sz="3000">
                <a:solidFill>
                  <a:srgbClr val="CCFFFF"/>
                </a:solidFill>
              </a:rPr>
            </a:br>
            <a:r>
              <a:rPr lang="en-US" altLang="en-US" sz="3000">
                <a:solidFill>
                  <a:srgbClr val="CCFFFF"/>
                </a:solidFill>
              </a:rPr>
              <a:t> the death </a:t>
            </a:r>
            <a:r>
              <a:rPr lang="en-US" altLang="en-US" sz="3000" dirty="0">
                <a:solidFill>
                  <a:srgbClr val="CCFFFF"/>
                </a:solidFill>
              </a:rPr>
              <a:t>that destroys the soul</a:t>
            </a:r>
          </a:p>
          <a:p>
            <a:pPr marL="0" indent="0">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800410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4A706-0F31-AE11-1E1D-2E3516F36D50}"/>
              </a:ext>
            </a:extLst>
          </p:cNvPr>
          <p:cNvSpPr>
            <a:spLocks noGrp="1"/>
          </p:cNvSpPr>
          <p:nvPr>
            <p:ph type="title"/>
          </p:nvPr>
        </p:nvSpPr>
        <p:spPr>
          <a:xfrm>
            <a:off x="457200" y="169682"/>
            <a:ext cx="8229600" cy="829559"/>
          </a:xfrm>
        </p:spPr>
        <p:txBody>
          <a:bodyPr/>
          <a:lstStyle/>
          <a:p>
            <a:r>
              <a:rPr lang="en-US" sz="3200" dirty="0">
                <a:solidFill>
                  <a:schemeClr val="bg1"/>
                </a:solidFill>
              </a:rPr>
              <a:t>Rv.3:11, beware… </a:t>
            </a:r>
            <a:br>
              <a:rPr lang="en-US" sz="3200" dirty="0">
                <a:solidFill>
                  <a:schemeClr val="bg1"/>
                </a:solidFill>
              </a:rPr>
            </a:br>
            <a:r>
              <a:rPr lang="en-US" sz="3200" dirty="0">
                <a:solidFill>
                  <a:srgbClr val="FFFF99"/>
                </a:solidFill>
              </a:rPr>
              <a:t>‘let no one TAKE your crown’</a:t>
            </a:r>
          </a:p>
        </p:txBody>
      </p:sp>
      <p:sp>
        <p:nvSpPr>
          <p:cNvPr id="3075" name="Rectangle 3"/>
          <p:cNvSpPr>
            <a:spLocks noGrp="1" noChangeArrowheads="1"/>
          </p:cNvSpPr>
          <p:nvPr>
            <p:ph idx="1"/>
          </p:nvPr>
        </p:nvSpPr>
        <p:spPr>
          <a:xfrm>
            <a:off x="494908" y="1112365"/>
            <a:ext cx="8158902" cy="5126923"/>
          </a:xfrm>
        </p:spPr>
        <p:txBody>
          <a:bodyPr/>
          <a:lstStyle/>
          <a:p>
            <a:pPr defTabSz="519113">
              <a:spcAft>
                <a:spcPts val="600"/>
              </a:spcAft>
              <a:buFont typeface="Arial" panose="020B0604020202020204" pitchFamily="34" charset="0"/>
              <a:buChar char="•"/>
            </a:pPr>
            <a:r>
              <a:rPr lang="en-US" altLang="en-US" sz="3000" dirty="0">
                <a:solidFill>
                  <a:schemeClr val="bg1"/>
                </a:solidFill>
              </a:rPr>
              <a:t>How?  By holding wrong view of life</a:t>
            </a:r>
          </a:p>
          <a:p>
            <a:pPr defTabSz="519113">
              <a:spcAft>
                <a:spcPts val="600"/>
              </a:spcAft>
              <a:buFont typeface="Arial" panose="020B0604020202020204" pitchFamily="34" charset="0"/>
              <a:buChar char="•"/>
            </a:pPr>
            <a:r>
              <a:rPr lang="en-US" altLang="en-US" sz="3000" dirty="0">
                <a:solidFill>
                  <a:schemeClr val="bg1"/>
                </a:solidFill>
              </a:rPr>
              <a:t>Mt.16:21-23</a:t>
            </a:r>
          </a:p>
          <a:p>
            <a:pPr defTabSz="519113">
              <a:spcAft>
                <a:spcPts val="600"/>
              </a:spcAft>
              <a:buFont typeface="Arial" panose="020B0604020202020204" pitchFamily="34" charset="0"/>
              <a:buChar char="•"/>
            </a:pPr>
            <a:r>
              <a:rPr lang="en-US" altLang="en-US" sz="3000" dirty="0">
                <a:solidFill>
                  <a:schemeClr val="bg1"/>
                </a:solidFill>
              </a:rPr>
              <a:t>Peter did not think Lord would die…</a:t>
            </a:r>
          </a:p>
          <a:p>
            <a:pPr defTabSz="519113">
              <a:spcAft>
                <a:spcPts val="600"/>
              </a:spcAft>
              <a:buFont typeface="Arial" panose="020B0604020202020204" pitchFamily="34" charset="0"/>
              <a:buChar char="•"/>
            </a:pPr>
            <a:r>
              <a:rPr lang="en-US" altLang="en-US" sz="3000" dirty="0">
                <a:solidFill>
                  <a:schemeClr val="bg1"/>
                </a:solidFill>
              </a:rPr>
              <a:t>Mt.16:24-25, cross…not for Jesus alone</a:t>
            </a:r>
          </a:p>
          <a:p>
            <a:pPr defTabSz="519113">
              <a:spcAft>
                <a:spcPts val="300"/>
              </a:spcAft>
              <a:buFont typeface="Arial" panose="020B0604020202020204" pitchFamily="34" charset="0"/>
              <a:buChar char="•"/>
            </a:pPr>
            <a:r>
              <a:rPr lang="en-US" altLang="en-US" sz="3000" dirty="0">
                <a:solidFill>
                  <a:schemeClr val="bg1"/>
                </a:solidFill>
              </a:rPr>
              <a:t>Ac.2, on David’s throne: King of kings, wears crown of glory . . .</a:t>
            </a:r>
          </a:p>
          <a:p>
            <a:pPr lvl="1" defTabSz="519113">
              <a:spcAft>
                <a:spcPts val="0"/>
              </a:spcAft>
              <a:buFont typeface="Arial" panose="020B0604020202020204" pitchFamily="34" charset="0"/>
              <a:buChar char="•"/>
            </a:pPr>
            <a:r>
              <a:rPr lang="en-US" altLang="en-US" sz="3000" dirty="0">
                <a:solidFill>
                  <a:schemeClr val="bg1"/>
                </a:solidFill>
              </a:rPr>
              <a:t>First, He wore crown of thorns.  Mt.27:29</a:t>
            </a:r>
          </a:p>
          <a:p>
            <a:pPr marL="0" indent="0">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1212016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4A706-0F31-AE11-1E1D-2E3516F36D50}"/>
              </a:ext>
            </a:extLst>
          </p:cNvPr>
          <p:cNvSpPr>
            <a:spLocks noGrp="1"/>
          </p:cNvSpPr>
          <p:nvPr>
            <p:ph type="title"/>
          </p:nvPr>
        </p:nvSpPr>
        <p:spPr>
          <a:xfrm>
            <a:off x="457200" y="169682"/>
            <a:ext cx="8229600" cy="829559"/>
          </a:xfrm>
        </p:spPr>
        <p:txBody>
          <a:bodyPr/>
          <a:lstStyle/>
          <a:p>
            <a:r>
              <a:rPr lang="en-US" sz="3200" dirty="0">
                <a:solidFill>
                  <a:schemeClr val="bg1"/>
                </a:solidFill>
              </a:rPr>
              <a:t>What about us?</a:t>
            </a:r>
          </a:p>
        </p:txBody>
      </p:sp>
      <p:sp>
        <p:nvSpPr>
          <p:cNvPr id="3075" name="Rectangle 3"/>
          <p:cNvSpPr>
            <a:spLocks noGrp="1" noChangeArrowheads="1"/>
          </p:cNvSpPr>
          <p:nvPr>
            <p:ph idx="1"/>
          </p:nvPr>
        </p:nvSpPr>
        <p:spPr>
          <a:xfrm>
            <a:off x="457200" y="999242"/>
            <a:ext cx="8229600" cy="5126922"/>
          </a:xfrm>
        </p:spPr>
        <p:txBody>
          <a:bodyPr/>
          <a:lstStyle/>
          <a:p>
            <a:pPr defTabSz="519113">
              <a:spcAft>
                <a:spcPts val="0"/>
              </a:spcAft>
              <a:buFont typeface="Arial" panose="020B0604020202020204" pitchFamily="34" charset="0"/>
              <a:buChar char="•"/>
            </a:pPr>
            <a:r>
              <a:rPr lang="en-US" altLang="en-US" sz="3000" dirty="0">
                <a:solidFill>
                  <a:schemeClr val="bg1"/>
                </a:solidFill>
              </a:rPr>
              <a:t>We may not be nailed to a cross, but we must take up His cross…ready to endure anything for His sake</a:t>
            </a:r>
          </a:p>
          <a:p>
            <a:pPr defTabSz="519113">
              <a:spcAft>
                <a:spcPts val="0"/>
              </a:spcAft>
              <a:buFont typeface="Arial" panose="020B0604020202020204" pitchFamily="34" charset="0"/>
              <a:buChar char="•"/>
            </a:pPr>
            <a:r>
              <a:rPr lang="en-US" altLang="en-US" sz="3000" dirty="0">
                <a:solidFill>
                  <a:srgbClr val="CCFFFF"/>
                </a:solidFill>
              </a:rPr>
              <a:t>“There are no crown-wearers in heaven who were not cross-bearers here below”</a:t>
            </a:r>
          </a:p>
          <a:p>
            <a:pPr marL="0" indent="0">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3807353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chemeClr val="bg1"/>
                </a:solidFill>
              </a:rPr>
              <a:t>1 Chron.20:2</a:t>
            </a:r>
            <a:endParaRPr lang="en-US" altLang="en-US" sz="3100" dirty="0">
              <a:solidFill>
                <a:srgbClr val="CCFFFF"/>
              </a:solidFill>
            </a:endParaRPr>
          </a:p>
        </p:txBody>
      </p:sp>
      <p:sp>
        <p:nvSpPr>
          <p:cNvPr id="3075" name="Rectangle 3"/>
          <p:cNvSpPr>
            <a:spLocks noGrp="1" noChangeArrowheads="1"/>
          </p:cNvSpPr>
          <p:nvPr>
            <p:ph type="body" idx="1"/>
          </p:nvPr>
        </p:nvSpPr>
        <p:spPr>
          <a:xfrm>
            <a:off x="267092" y="685800"/>
            <a:ext cx="8610599" cy="5791200"/>
          </a:xfrm>
        </p:spPr>
        <p:txBody>
          <a:bodyPr/>
          <a:lstStyle/>
          <a:p>
            <a:pPr marL="0" indent="0">
              <a:spcAft>
                <a:spcPts val="0"/>
              </a:spcAft>
              <a:buNone/>
            </a:pPr>
            <a:r>
              <a:rPr lang="en-US" altLang="en-US" sz="3000" dirty="0">
                <a:solidFill>
                  <a:schemeClr val="bg1"/>
                </a:solidFill>
              </a:rPr>
              <a:t>OT kings wore golden crowns . . .</a:t>
            </a:r>
          </a:p>
          <a:p>
            <a:pPr marL="0" indent="0">
              <a:spcAft>
                <a:spcPts val="0"/>
              </a:spcAft>
              <a:buNone/>
            </a:pPr>
            <a:r>
              <a:rPr lang="en-US" altLang="en-US" sz="3000" dirty="0">
                <a:solidFill>
                  <a:schemeClr val="bg1"/>
                </a:solidFill>
              </a:rPr>
              <a:t>Talent: about 75 lbs.</a:t>
            </a:r>
          </a:p>
          <a:p>
            <a:pPr lvl="1">
              <a:spcAft>
                <a:spcPts val="0"/>
              </a:spcAft>
              <a:buFont typeface="Arial" panose="020B0604020202020204" pitchFamily="34" charset="0"/>
              <a:buChar char="•"/>
            </a:pPr>
            <a:r>
              <a:rPr lang="en-US" altLang="en-US" sz="3000" dirty="0">
                <a:solidFill>
                  <a:schemeClr val="bg1"/>
                </a:solidFill>
              </a:rPr>
              <a:t>Symbolizes victory, power…</a:t>
            </a:r>
          </a:p>
          <a:p>
            <a:pPr marL="0" indent="0">
              <a:spcAft>
                <a:spcPts val="0"/>
              </a:spcAft>
              <a:buNone/>
            </a:pPr>
            <a:r>
              <a:rPr lang="en-US" altLang="en-US" sz="3000" dirty="0">
                <a:solidFill>
                  <a:schemeClr val="bg1"/>
                </a:solidFill>
              </a:rPr>
              <a:t>1 Pt.2:9, </a:t>
            </a:r>
            <a:r>
              <a:rPr lang="en-US" altLang="en-US" sz="3000" dirty="0">
                <a:solidFill>
                  <a:srgbClr val="FFFFCC"/>
                </a:solidFill>
              </a:rPr>
              <a:t>you are a chosen generation, a royal priesthood, a holy nation, His own special people, that you may proclaim the praises of Him who called you out of darkness into His marvelous light. </a:t>
            </a:r>
          </a:p>
        </p:txBody>
      </p:sp>
      <p:sp>
        <p:nvSpPr>
          <p:cNvPr id="2" name="Rectangle 1">
            <a:extLst>
              <a:ext uri="{FF2B5EF4-FFF2-40B4-BE49-F238E27FC236}">
                <a16:creationId xmlns:a16="http://schemas.microsoft.com/office/drawing/2014/main" id="{24AB499F-BB40-7D45-9440-5132C0EA2B7F}"/>
              </a:ext>
            </a:extLst>
          </p:cNvPr>
          <p:cNvSpPr/>
          <p:nvPr/>
        </p:nvSpPr>
        <p:spPr>
          <a:xfrm>
            <a:off x="1027522" y="4901935"/>
            <a:ext cx="7107810" cy="707011"/>
          </a:xfrm>
          <a:prstGeom prst="rect">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000" dirty="0">
                <a:solidFill>
                  <a:srgbClr val="FFFF00"/>
                </a:solidFill>
              </a:rPr>
              <a:t>A royal priesthood </a:t>
            </a:r>
            <a:r>
              <a:rPr lang="en-US" altLang="en-US" sz="3000" dirty="0">
                <a:solidFill>
                  <a:schemeClr val="bg1"/>
                </a:solidFill>
              </a:rPr>
              <a:t>(kings)</a:t>
            </a:r>
            <a:r>
              <a:rPr lang="en-US" altLang="en-US" sz="3000" dirty="0">
                <a:solidFill>
                  <a:srgbClr val="FFFF00"/>
                </a:solidFill>
              </a:rPr>
              <a:t> wears crowns</a:t>
            </a:r>
            <a:endParaRPr lang="en-US" dirty="0"/>
          </a:p>
        </p:txBody>
      </p:sp>
    </p:spTree>
    <p:extLst>
      <p:ext uri="{BB962C8B-B14F-4D97-AF65-F5344CB8AC3E}">
        <p14:creationId xmlns:p14="http://schemas.microsoft.com/office/powerpoint/2010/main" val="90823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89FED7B1-F121-1215-FF36-A7CB9F400B6F}"/>
              </a:ext>
            </a:extLst>
          </p:cNvPr>
          <p:cNvSpPr/>
          <p:nvPr/>
        </p:nvSpPr>
        <p:spPr bwMode="auto">
          <a:xfrm>
            <a:off x="262380" y="556181"/>
            <a:ext cx="8620887" cy="1168923"/>
          </a:xfrm>
          <a:prstGeom prst="roundRect">
            <a:avLst/>
          </a:prstGeom>
          <a:solidFill>
            <a:srgbClr val="2D2D8A">
              <a:lumMod val="50000"/>
            </a:srgb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CCFFFF"/>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3200" b="0" i="0" u="none" strike="noStrike" kern="0" cap="none" spc="0" normalizeH="0" baseline="0" noProof="0" dirty="0">
                <a:ln>
                  <a:noFill/>
                </a:ln>
                <a:solidFill>
                  <a:srgbClr val="CCFFFF"/>
                </a:solidFill>
                <a:effectLst/>
                <a:uLnTx/>
                <a:uFillTx/>
                <a:latin typeface="Arial"/>
                <a:ea typeface="Verdana" panose="020B0604030504040204" pitchFamily="34" charset="0"/>
                <a:cs typeface="Verdana" panose="020B0604030504040204" pitchFamily="34" charset="0"/>
              </a:rPr>
              <a:t>.</a:t>
            </a:r>
            <a:r>
              <a:rPr kumimoji="0" lang="en-US" sz="3600" b="0" i="0" u="none" strike="noStrike" kern="0" cap="none" spc="0" normalizeH="0" baseline="0" noProof="0" dirty="0">
                <a:ln>
                  <a:noFill/>
                </a:ln>
                <a:solidFill>
                  <a:srgbClr val="CCFFFF"/>
                </a:solidFill>
                <a:effectLst/>
                <a:uLnTx/>
                <a:uFillTx/>
                <a:latin typeface="Arial"/>
                <a:ea typeface="Verdana" panose="020B0604030504040204" pitchFamily="34" charset="0"/>
                <a:cs typeface="Verdana" panose="020B0604030504040204" pitchFamily="34" charset="0"/>
              </a:rPr>
              <a:t> </a:t>
            </a:r>
            <a:r>
              <a:rPr kumimoji="0" lang="en-US" sz="35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rPr>
              <a:t>Prov.4:1-13, </a:t>
            </a:r>
            <a:r>
              <a:rPr kumimoji="0" lang="en-US" sz="3500" b="0" i="0" u="none" strike="noStrike" kern="0" cap="none" spc="0" normalizeH="0" baseline="0" noProof="0" dirty="0">
                <a:ln>
                  <a:noFill/>
                </a:ln>
                <a:solidFill>
                  <a:srgbClr val="FFFF99"/>
                </a:solidFill>
                <a:effectLst/>
                <a:uLnTx/>
                <a:uFillTx/>
                <a:latin typeface="Arial"/>
                <a:ea typeface="Verdana" panose="020B0604030504040204" pitchFamily="34" charset="0"/>
                <a:cs typeface="Verdana" panose="020B0604030504040204" pitchFamily="34" charset="0"/>
              </a:rPr>
              <a:t>Wisdom –</a:t>
            </a:r>
            <a:br>
              <a:rPr kumimoji="0" lang="en-US" sz="3500" b="0" i="0" u="none" strike="noStrike" kern="0" cap="none" spc="0" normalizeH="0" baseline="0" noProof="0" dirty="0">
                <a:ln>
                  <a:noFill/>
                </a:ln>
                <a:solidFill>
                  <a:srgbClr val="FFFF99"/>
                </a:solidFill>
                <a:effectLst/>
                <a:uLnTx/>
                <a:uFillTx/>
                <a:latin typeface="Arial"/>
                <a:ea typeface="Verdana" panose="020B0604030504040204" pitchFamily="34" charset="0"/>
                <a:cs typeface="Verdana" panose="020B0604030504040204" pitchFamily="34" charset="0"/>
              </a:rPr>
            </a:br>
            <a:r>
              <a:rPr kumimoji="0" lang="en-US" sz="3500" b="0" i="0" u="none" strike="noStrike" kern="0" cap="none" spc="0" normalizeH="0" baseline="0" noProof="0" dirty="0">
                <a:ln>
                  <a:noFill/>
                </a:ln>
                <a:solidFill>
                  <a:srgbClr val="FFFF99"/>
                </a:solidFill>
                <a:effectLst/>
                <a:uLnTx/>
                <a:uFillTx/>
                <a:latin typeface="Arial"/>
                <a:ea typeface="Verdana" panose="020B0604030504040204" pitchFamily="34" charset="0"/>
                <a:cs typeface="Verdana" panose="020B0604030504040204" pitchFamily="34" charset="0"/>
              </a:rPr>
              <a:t>the crown of glory</a:t>
            </a:r>
          </a:p>
        </p:txBody>
      </p:sp>
    </p:spTree>
    <p:extLst>
      <p:ext uri="{BB962C8B-B14F-4D97-AF65-F5344CB8AC3E}">
        <p14:creationId xmlns:p14="http://schemas.microsoft.com/office/powerpoint/2010/main" val="916293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chemeClr val="bg1"/>
                </a:solidFill>
              </a:rPr>
              <a:t>The most valuable people are the wise</a:t>
            </a:r>
            <a:endParaRPr lang="en-US" altLang="en-US" sz="3100" dirty="0">
              <a:solidFill>
                <a:srgbClr val="CCFFFF"/>
              </a:solidFill>
            </a:endParaRPr>
          </a:p>
        </p:txBody>
      </p:sp>
      <p:sp>
        <p:nvSpPr>
          <p:cNvPr id="3075" name="Rectangle 3"/>
          <p:cNvSpPr>
            <a:spLocks noGrp="1" noChangeArrowheads="1"/>
          </p:cNvSpPr>
          <p:nvPr>
            <p:ph type="body" idx="1"/>
          </p:nvPr>
        </p:nvSpPr>
        <p:spPr>
          <a:xfrm>
            <a:off x="267092" y="685800"/>
            <a:ext cx="8610599" cy="5791200"/>
          </a:xfrm>
        </p:spPr>
        <p:txBody>
          <a:bodyPr/>
          <a:lstStyle/>
          <a:p>
            <a:pPr marL="0" indent="0">
              <a:spcAft>
                <a:spcPts val="0"/>
              </a:spcAft>
              <a:buNone/>
            </a:pPr>
            <a:r>
              <a:rPr lang="en-US" altLang="en-US" sz="3000" dirty="0">
                <a:solidFill>
                  <a:srgbClr val="FFFFCC"/>
                </a:solidFill>
              </a:rPr>
              <a:t>“If you can read well, you can learn anything”</a:t>
            </a:r>
          </a:p>
          <a:p>
            <a:pPr marL="0" indent="0">
              <a:spcAft>
                <a:spcPts val="600"/>
              </a:spcAft>
              <a:buNone/>
            </a:pPr>
            <a:r>
              <a:rPr lang="en-US" altLang="en-US" sz="3000" dirty="0">
                <a:solidFill>
                  <a:schemeClr val="bg1"/>
                </a:solidFill>
              </a:rPr>
              <a:t>  – If one has wisdom . . . </a:t>
            </a:r>
          </a:p>
          <a:p>
            <a:pPr marL="0" indent="0">
              <a:spcAft>
                <a:spcPts val="0"/>
              </a:spcAft>
              <a:buNone/>
            </a:pPr>
            <a:r>
              <a:rPr lang="en-US" altLang="en-US" sz="3000" dirty="0">
                <a:solidFill>
                  <a:schemeClr val="bg1"/>
                </a:solidFill>
              </a:rPr>
              <a:t>Prov.4: parents have experience.  Listen and live</a:t>
            </a:r>
          </a:p>
          <a:p>
            <a:pPr marL="0" indent="0">
              <a:spcAft>
                <a:spcPts val="0"/>
              </a:spcAft>
              <a:buNone/>
            </a:pPr>
            <a:r>
              <a:rPr lang="en-US" altLang="en-US" sz="3000" dirty="0">
                <a:solidFill>
                  <a:schemeClr val="bg1"/>
                </a:solidFill>
              </a:rPr>
              <a:t>   – </a:t>
            </a:r>
            <a:r>
              <a:rPr lang="en-US" altLang="en-US" sz="2800" dirty="0">
                <a:solidFill>
                  <a:srgbClr val="FFFF99"/>
                </a:solidFill>
              </a:rPr>
              <a:t>14-15: </a:t>
            </a:r>
            <a:r>
              <a:rPr lang="en-US" altLang="en-US" sz="3000" dirty="0">
                <a:solidFill>
                  <a:srgbClr val="CCFFFF"/>
                </a:solidFill>
              </a:rPr>
              <a:t>keep out . . . avoid the wrong path</a:t>
            </a: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1888045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320511"/>
            <a:ext cx="8610599" cy="6156489"/>
          </a:xfrm>
        </p:spPr>
        <p:txBody>
          <a:bodyPr/>
          <a:lstStyle/>
          <a:p>
            <a:pPr marL="0" indent="0">
              <a:spcAft>
                <a:spcPts val="600"/>
              </a:spcAft>
              <a:buNone/>
            </a:pPr>
            <a:r>
              <a:rPr lang="en-US" altLang="en-US" sz="3000" dirty="0">
                <a:solidFill>
                  <a:schemeClr val="bg1"/>
                </a:solidFill>
              </a:rPr>
              <a:t>1 Chr.12</a:t>
            </a:r>
            <a:r>
              <a:rPr lang="en-US" altLang="en-US" sz="3000" baseline="30000" dirty="0">
                <a:solidFill>
                  <a:schemeClr val="bg1"/>
                </a:solidFill>
              </a:rPr>
              <a:t>32</a:t>
            </a:r>
            <a:r>
              <a:rPr lang="en-US" altLang="en-US" sz="3000" dirty="0">
                <a:solidFill>
                  <a:schemeClr val="bg1"/>
                </a:solidFill>
              </a:rPr>
              <a:t> </a:t>
            </a:r>
            <a:r>
              <a:rPr lang="en-US" altLang="en-US" sz="3000" dirty="0">
                <a:solidFill>
                  <a:srgbClr val="CCFFCC"/>
                </a:solidFill>
              </a:rPr>
              <a:t>the sons of Issachar who had </a:t>
            </a:r>
            <a:r>
              <a:rPr lang="en-US" altLang="en-US" sz="3000" baseline="30000" dirty="0">
                <a:solidFill>
                  <a:srgbClr val="FF0000"/>
                </a:solidFill>
              </a:rPr>
              <a:t>1</a:t>
            </a:r>
            <a:r>
              <a:rPr lang="en-US" altLang="en-US" sz="3000" dirty="0">
                <a:solidFill>
                  <a:srgbClr val="CCFFCC"/>
                </a:solidFill>
              </a:rPr>
              <a:t>understanding of the times, </a:t>
            </a:r>
            <a:r>
              <a:rPr lang="en-US" altLang="en-US" sz="3000" baseline="30000" dirty="0">
                <a:solidFill>
                  <a:srgbClr val="FF0000"/>
                </a:solidFill>
              </a:rPr>
              <a:t>2</a:t>
            </a:r>
            <a:r>
              <a:rPr lang="en-US" altLang="en-US" sz="3000" dirty="0">
                <a:solidFill>
                  <a:srgbClr val="CCFFCC"/>
                </a:solidFill>
              </a:rPr>
              <a:t>to know what Israel ought to do… </a:t>
            </a:r>
          </a:p>
          <a:p>
            <a:pPr marL="0" indent="0">
              <a:spcAft>
                <a:spcPts val="0"/>
              </a:spcAft>
              <a:buNone/>
            </a:pPr>
            <a:r>
              <a:rPr lang="en-US" altLang="en-US" sz="3000" dirty="0">
                <a:solidFill>
                  <a:schemeClr val="bg1"/>
                </a:solidFill>
              </a:rPr>
              <a:t>Mt.16</a:t>
            </a:r>
            <a:r>
              <a:rPr lang="en-US" altLang="en-US" sz="3000" baseline="30000" dirty="0">
                <a:solidFill>
                  <a:schemeClr val="bg1"/>
                </a:solidFill>
              </a:rPr>
              <a:t>2</a:t>
            </a:r>
            <a:r>
              <a:rPr lang="en-US" altLang="en-US" sz="3000" dirty="0">
                <a:solidFill>
                  <a:schemeClr val="bg1"/>
                </a:solidFill>
              </a:rPr>
              <a:t> </a:t>
            </a:r>
            <a:r>
              <a:rPr lang="en-US" altLang="en-US" sz="3000" dirty="0">
                <a:solidFill>
                  <a:srgbClr val="CCFFCC"/>
                </a:solidFill>
              </a:rPr>
              <a:t>When it is evening you say, It will be fair weather, for the sky is red;  </a:t>
            </a:r>
            <a:r>
              <a:rPr lang="en-US" altLang="en-US" sz="3000" baseline="30000" dirty="0">
                <a:solidFill>
                  <a:schemeClr val="bg1"/>
                </a:solidFill>
              </a:rPr>
              <a:t>3</a:t>
            </a:r>
            <a:r>
              <a:rPr lang="en-US" altLang="en-US" sz="3000" dirty="0">
                <a:solidFill>
                  <a:schemeClr val="bg1"/>
                </a:solidFill>
              </a:rPr>
              <a:t> </a:t>
            </a:r>
            <a:r>
              <a:rPr lang="en-US" altLang="en-US" sz="3000" dirty="0">
                <a:solidFill>
                  <a:srgbClr val="CCFFCC"/>
                </a:solidFill>
              </a:rPr>
              <a:t>and in the morning, It will be foul weather today, for the sky is red and threatening.  Hypocrites! You know how to discern the face of the sky, but you cannot discern the signs of the times </a:t>
            </a:r>
          </a:p>
          <a:p>
            <a:pPr marL="461963" lvl="1" indent="-234950">
              <a:spcAft>
                <a:spcPts val="0"/>
              </a:spcAft>
              <a:buFont typeface="Arial" panose="020B0604020202020204" pitchFamily="34" charset="0"/>
              <a:buChar char="•"/>
            </a:pPr>
            <a:r>
              <a:rPr lang="en-US" altLang="en-US" sz="3000" dirty="0">
                <a:solidFill>
                  <a:srgbClr val="FFFFCC"/>
                </a:solidFill>
              </a:rPr>
              <a:t>Good to know when to come in out of the rain </a:t>
            </a:r>
          </a:p>
          <a:p>
            <a:pPr marL="461963" lvl="1" indent="-234950">
              <a:spcAft>
                <a:spcPts val="0"/>
              </a:spcAft>
              <a:buFont typeface="Arial" panose="020B0604020202020204" pitchFamily="34" charset="0"/>
              <a:buChar char="•"/>
            </a:pPr>
            <a:r>
              <a:rPr lang="en-US" altLang="en-US" sz="3000" dirty="0">
                <a:solidFill>
                  <a:srgbClr val="FFFFCC"/>
                </a:solidFill>
              </a:rPr>
              <a:t>More important: to avoid sin and error</a:t>
            </a: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2362838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chemeClr val="bg1"/>
                </a:solidFill>
              </a:rPr>
              <a:t>2 Chron.1:7-13, </a:t>
            </a:r>
            <a:r>
              <a:rPr lang="en-US" altLang="en-US" sz="3100" dirty="0">
                <a:solidFill>
                  <a:srgbClr val="FFFF99"/>
                </a:solidFill>
              </a:rPr>
              <a:t>Solomon’s prayer</a:t>
            </a:r>
          </a:p>
        </p:txBody>
      </p:sp>
      <p:sp>
        <p:nvSpPr>
          <p:cNvPr id="3075" name="Rectangle 3"/>
          <p:cNvSpPr>
            <a:spLocks noGrp="1" noChangeArrowheads="1"/>
          </p:cNvSpPr>
          <p:nvPr>
            <p:ph type="body" idx="1"/>
          </p:nvPr>
        </p:nvSpPr>
        <p:spPr>
          <a:xfrm>
            <a:off x="267092" y="629238"/>
            <a:ext cx="8610599" cy="5791200"/>
          </a:xfrm>
        </p:spPr>
        <p:txBody>
          <a:bodyPr/>
          <a:lstStyle/>
          <a:p>
            <a:pPr marL="0" indent="0" algn="ctr">
              <a:spcAft>
                <a:spcPts val="600"/>
              </a:spcAft>
              <a:buNone/>
            </a:pPr>
            <a:r>
              <a:rPr lang="en-US" altLang="en-US" sz="3100" dirty="0">
                <a:solidFill>
                  <a:srgbClr val="FFFF99"/>
                </a:solidFill>
              </a:rPr>
              <a:t>Fulfilled:  </a:t>
            </a:r>
            <a:r>
              <a:rPr lang="en-US" altLang="en-US" sz="3100" dirty="0">
                <a:solidFill>
                  <a:schemeClr val="bg1"/>
                </a:solidFill>
              </a:rPr>
              <a:t>9:3-7</a:t>
            </a:r>
          </a:p>
          <a:p>
            <a:pPr marL="0" indent="0">
              <a:spcAft>
                <a:spcPts val="0"/>
              </a:spcAft>
              <a:buNone/>
            </a:pPr>
            <a:r>
              <a:rPr lang="en-US" altLang="en-US" sz="3000" dirty="0">
                <a:solidFill>
                  <a:schemeClr val="bg1"/>
                </a:solidFill>
              </a:rPr>
              <a:t>Compared to other kings:  9:22-23</a:t>
            </a: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Bef>
                <a:spcPts val="0"/>
              </a:spcBef>
              <a:spcAft>
                <a:spcPts val="0"/>
              </a:spcAft>
              <a:buNone/>
            </a:pPr>
            <a:r>
              <a:rPr lang="en-US" altLang="en-US" sz="3000" dirty="0">
                <a:solidFill>
                  <a:schemeClr val="bg1"/>
                </a:solidFill>
              </a:rPr>
              <a:t>1 Co.6:….5-6</a:t>
            </a:r>
          </a:p>
          <a:p>
            <a:pPr marL="0" indent="0">
              <a:spcAft>
                <a:spcPts val="0"/>
              </a:spcAft>
              <a:buNone/>
            </a:pPr>
            <a:r>
              <a:rPr lang="en-US" altLang="en-US" sz="3000" dirty="0">
                <a:solidFill>
                  <a:schemeClr val="bg1"/>
                </a:solidFill>
              </a:rPr>
              <a:t>	</a:t>
            </a:r>
            <a:r>
              <a:rPr lang="en-US" altLang="en-US" sz="3000" dirty="0">
                <a:solidFill>
                  <a:srgbClr val="FFFFCC"/>
                </a:solidFill>
              </a:rPr>
              <a:t>Sad neglect of wisdom</a:t>
            </a:r>
          </a:p>
          <a:p>
            <a:pPr marL="0" indent="0">
              <a:spcAft>
                <a:spcPts val="0"/>
              </a:spcAft>
              <a:buNone/>
            </a:pPr>
            <a:r>
              <a:rPr lang="en-US" altLang="en-US" sz="3000" dirty="0">
                <a:solidFill>
                  <a:srgbClr val="FFFFCC"/>
                </a:solidFill>
              </a:rPr>
              <a:t>	We must obtain the crown of wisdom</a:t>
            </a: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rgbClr val="FFFF00"/>
              </a:solidFill>
            </a:endParaRPr>
          </a:p>
        </p:txBody>
      </p:sp>
      <p:sp>
        <p:nvSpPr>
          <p:cNvPr id="2" name="Rectangle 1">
            <a:extLst>
              <a:ext uri="{FF2B5EF4-FFF2-40B4-BE49-F238E27FC236}">
                <a16:creationId xmlns:a16="http://schemas.microsoft.com/office/drawing/2014/main" id="{0B836158-BC1D-FE3E-AEF5-3ACBA89BDC80}"/>
              </a:ext>
            </a:extLst>
          </p:cNvPr>
          <p:cNvSpPr/>
          <p:nvPr/>
        </p:nvSpPr>
        <p:spPr>
          <a:xfrm>
            <a:off x="886126" y="1989056"/>
            <a:ext cx="7381187" cy="1140644"/>
          </a:xfrm>
          <a:prstGeom prst="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CCFFFF"/>
                </a:solidFill>
              </a:rPr>
              <a:t>True wisdom combines God’s revelation with knowledge of the times</a:t>
            </a:r>
          </a:p>
        </p:txBody>
      </p:sp>
    </p:spTree>
    <p:extLst>
      <p:ext uri="{BB962C8B-B14F-4D97-AF65-F5344CB8AC3E}">
        <p14:creationId xmlns:p14="http://schemas.microsoft.com/office/powerpoint/2010/main" val="789783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chemeClr val="bg1"/>
                </a:solidFill>
              </a:rPr>
              <a:t>James 1:2-5</a:t>
            </a:r>
            <a:endParaRPr lang="en-US" altLang="en-US" sz="3100" dirty="0">
              <a:solidFill>
                <a:srgbClr val="CCFFFF"/>
              </a:solidFill>
            </a:endParaRPr>
          </a:p>
        </p:txBody>
      </p:sp>
      <p:sp>
        <p:nvSpPr>
          <p:cNvPr id="3075" name="Rectangle 3"/>
          <p:cNvSpPr>
            <a:spLocks noGrp="1" noChangeArrowheads="1"/>
          </p:cNvSpPr>
          <p:nvPr>
            <p:ph type="body" idx="1"/>
          </p:nvPr>
        </p:nvSpPr>
        <p:spPr>
          <a:xfrm>
            <a:off x="267092" y="685800"/>
            <a:ext cx="8610599" cy="5791200"/>
          </a:xfrm>
        </p:spPr>
        <p:txBody>
          <a:bodyPr/>
          <a:lstStyle/>
          <a:p>
            <a:pPr marL="0" indent="0">
              <a:spcAft>
                <a:spcPts val="400"/>
              </a:spcAft>
              <a:buNone/>
            </a:pPr>
            <a:r>
              <a:rPr lang="en-US" altLang="en-US" sz="2400" dirty="0">
                <a:solidFill>
                  <a:srgbClr val="FFFF00"/>
                </a:solidFill>
              </a:rPr>
              <a:t> 2:</a:t>
            </a:r>
            <a:r>
              <a:rPr lang="en-US" altLang="en-US" sz="2400" dirty="0">
                <a:solidFill>
                  <a:schemeClr val="bg1"/>
                </a:solidFill>
              </a:rPr>
              <a:t> </a:t>
            </a:r>
            <a:r>
              <a:rPr lang="en-US" altLang="en-US" sz="3000" dirty="0">
                <a:solidFill>
                  <a:schemeClr val="bg1"/>
                </a:solidFill>
              </a:rPr>
              <a:t>joy of trials?   </a:t>
            </a:r>
            <a:r>
              <a:rPr lang="en-US" altLang="en-US" sz="3000" dirty="0">
                <a:solidFill>
                  <a:srgbClr val="CCFFCC"/>
                </a:solidFill>
              </a:rPr>
              <a:t>[Be glad for troubles???]</a:t>
            </a:r>
          </a:p>
          <a:p>
            <a:pPr marL="395288" indent="-395288">
              <a:spcAft>
                <a:spcPts val="400"/>
              </a:spcAft>
              <a:buNone/>
            </a:pPr>
            <a:r>
              <a:rPr lang="en-US" altLang="en-US" sz="2400" dirty="0">
                <a:solidFill>
                  <a:srgbClr val="FFFF00"/>
                </a:solidFill>
              </a:rPr>
              <a:t> 3:</a:t>
            </a:r>
            <a:r>
              <a:rPr lang="en-US" altLang="en-US" sz="2400" dirty="0">
                <a:solidFill>
                  <a:schemeClr val="bg1"/>
                </a:solidFill>
              </a:rPr>
              <a:t> </a:t>
            </a:r>
            <a:r>
              <a:rPr lang="en-US" altLang="en-US" sz="3000" dirty="0">
                <a:solidFill>
                  <a:schemeClr val="bg1"/>
                </a:solidFill>
              </a:rPr>
              <a:t>testing produces patience </a:t>
            </a:r>
            <a:r>
              <a:rPr lang="en-US" altLang="en-US" sz="2800" dirty="0">
                <a:solidFill>
                  <a:schemeClr val="bg1"/>
                </a:solidFill>
              </a:rPr>
              <a:t>(steadfast endurance) – </a:t>
            </a:r>
            <a:r>
              <a:rPr lang="en-US" altLang="en-US" sz="2800" dirty="0">
                <a:solidFill>
                  <a:srgbClr val="FFFFCC"/>
                </a:solidFill>
              </a:rPr>
              <a:t>we </a:t>
            </a:r>
            <a:r>
              <a:rPr lang="en-US" altLang="en-US" sz="2800" i="1" dirty="0">
                <a:solidFill>
                  <a:srgbClr val="FFFFCC"/>
                </a:solidFill>
              </a:rPr>
              <a:t>learn </a:t>
            </a:r>
            <a:r>
              <a:rPr lang="en-US" altLang="en-US" sz="2800" dirty="0">
                <a:solidFill>
                  <a:srgbClr val="FFFFCC"/>
                </a:solidFill>
              </a:rPr>
              <a:t>to endure</a:t>
            </a:r>
            <a:endParaRPr lang="en-US" altLang="en-US" sz="3000" dirty="0">
              <a:solidFill>
                <a:srgbClr val="FFFFCC"/>
              </a:solidFill>
            </a:endParaRPr>
          </a:p>
          <a:p>
            <a:pPr marL="0" indent="0">
              <a:spcAft>
                <a:spcPts val="400"/>
              </a:spcAft>
              <a:buNone/>
            </a:pPr>
            <a:r>
              <a:rPr lang="en-US" altLang="en-US" sz="2400" dirty="0">
                <a:solidFill>
                  <a:srgbClr val="FFFF00"/>
                </a:solidFill>
              </a:rPr>
              <a:t>4</a:t>
            </a:r>
            <a:r>
              <a:rPr lang="en-US" altLang="en-US" sz="2000" dirty="0">
                <a:solidFill>
                  <a:srgbClr val="FFFF00"/>
                </a:solidFill>
              </a:rPr>
              <a:t>a</a:t>
            </a:r>
            <a:r>
              <a:rPr lang="en-US" altLang="en-US" sz="2400" dirty="0">
                <a:solidFill>
                  <a:srgbClr val="FFFF00"/>
                </a:solidFill>
              </a:rPr>
              <a:t>:</a:t>
            </a:r>
            <a:r>
              <a:rPr lang="en-US" altLang="en-US" sz="2400" dirty="0">
                <a:solidFill>
                  <a:schemeClr val="bg1"/>
                </a:solidFill>
              </a:rPr>
              <a:t> </a:t>
            </a:r>
            <a:r>
              <a:rPr lang="en-US" altLang="en-US" sz="3000" dirty="0">
                <a:solidFill>
                  <a:schemeClr val="bg1"/>
                </a:solidFill>
              </a:rPr>
              <a:t>be perfect: mature character, full-grown, adult</a:t>
            </a:r>
          </a:p>
          <a:p>
            <a:pPr marL="395288" indent="-395288">
              <a:spcAft>
                <a:spcPts val="400"/>
              </a:spcAft>
              <a:buNone/>
            </a:pPr>
            <a:r>
              <a:rPr lang="en-US" altLang="en-US" sz="2400" dirty="0">
                <a:solidFill>
                  <a:srgbClr val="FFFF00"/>
                </a:solidFill>
              </a:rPr>
              <a:t>4</a:t>
            </a:r>
            <a:r>
              <a:rPr lang="en-US" altLang="en-US" sz="2000" dirty="0">
                <a:solidFill>
                  <a:srgbClr val="FFFF00"/>
                </a:solidFill>
              </a:rPr>
              <a:t>b</a:t>
            </a:r>
            <a:r>
              <a:rPr lang="en-US" altLang="en-US" sz="2400" dirty="0">
                <a:solidFill>
                  <a:srgbClr val="FFFF00"/>
                </a:solidFill>
              </a:rPr>
              <a:t>:</a:t>
            </a:r>
            <a:r>
              <a:rPr lang="en-US" altLang="en-US" sz="2400" dirty="0">
                <a:solidFill>
                  <a:schemeClr val="bg1"/>
                </a:solidFill>
              </a:rPr>
              <a:t> </a:t>
            </a:r>
            <a:r>
              <a:rPr lang="en-US" altLang="en-US" sz="3000" dirty="0">
                <a:solidFill>
                  <a:schemeClr val="bg1"/>
                </a:solidFill>
              </a:rPr>
              <a:t>be complete: integrity, whole, intact, blameless</a:t>
            </a:r>
          </a:p>
          <a:p>
            <a:pPr marL="461963" indent="-461963">
              <a:spcAft>
                <a:spcPts val="0"/>
              </a:spcAft>
              <a:buNone/>
            </a:pPr>
            <a:r>
              <a:rPr lang="en-US" altLang="en-US" sz="2400" dirty="0">
                <a:solidFill>
                  <a:srgbClr val="FFFF00"/>
                </a:solidFill>
              </a:rPr>
              <a:t>4</a:t>
            </a:r>
            <a:r>
              <a:rPr lang="en-US" altLang="en-US" sz="2000" dirty="0">
                <a:solidFill>
                  <a:srgbClr val="FFFF00"/>
                </a:solidFill>
              </a:rPr>
              <a:t>c</a:t>
            </a:r>
            <a:r>
              <a:rPr lang="en-US" altLang="en-US" sz="2400" dirty="0">
                <a:solidFill>
                  <a:srgbClr val="FFFF00"/>
                </a:solidFill>
              </a:rPr>
              <a:t>:</a:t>
            </a:r>
            <a:r>
              <a:rPr lang="en-US" altLang="en-US" sz="2400" dirty="0">
                <a:solidFill>
                  <a:schemeClr val="bg1"/>
                </a:solidFill>
              </a:rPr>
              <a:t> </a:t>
            </a:r>
            <a:r>
              <a:rPr lang="en-US" altLang="en-US" sz="3000" dirty="0">
                <a:solidFill>
                  <a:schemeClr val="bg1"/>
                </a:solidFill>
              </a:rPr>
              <a:t>lacking in nothing: fall short, be in need or want</a:t>
            </a:r>
          </a:p>
          <a:p>
            <a:pPr marL="461963" indent="-461963">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rgbClr val="FFFF00"/>
              </a:solidFill>
            </a:endParaRPr>
          </a:p>
        </p:txBody>
      </p:sp>
      <p:sp>
        <p:nvSpPr>
          <p:cNvPr id="2" name="Rectangle: Rounded Corners 1">
            <a:extLst>
              <a:ext uri="{FF2B5EF4-FFF2-40B4-BE49-F238E27FC236}">
                <a16:creationId xmlns:a16="http://schemas.microsoft.com/office/drawing/2014/main" id="{1A557FAA-93D3-F997-B075-BD01993BF6D7}"/>
              </a:ext>
            </a:extLst>
          </p:cNvPr>
          <p:cNvSpPr/>
          <p:nvPr/>
        </p:nvSpPr>
        <p:spPr>
          <a:xfrm>
            <a:off x="733074" y="4273067"/>
            <a:ext cx="7685682" cy="654423"/>
          </a:xfrm>
          <a:prstGeom prst="round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FF99"/>
                </a:solidFill>
              </a:rPr>
              <a:t>“You’re so demanding…expect so much…”</a:t>
            </a:r>
          </a:p>
        </p:txBody>
      </p:sp>
      <p:sp>
        <p:nvSpPr>
          <p:cNvPr id="3" name="Rectangle: Rounded Corners 2">
            <a:extLst>
              <a:ext uri="{FF2B5EF4-FFF2-40B4-BE49-F238E27FC236}">
                <a16:creationId xmlns:a16="http://schemas.microsoft.com/office/drawing/2014/main" id="{5F205CDD-445C-037E-6CCF-0961BEDA541F}"/>
              </a:ext>
            </a:extLst>
          </p:cNvPr>
          <p:cNvSpPr/>
          <p:nvPr/>
        </p:nvSpPr>
        <p:spPr>
          <a:xfrm>
            <a:off x="1376227" y="5104200"/>
            <a:ext cx="6410318" cy="1030292"/>
          </a:xfrm>
          <a:prstGeom prst="round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FF99"/>
                </a:solidFill>
              </a:rPr>
              <a:t>Do we choose cheapest physician?  Dishonest contractor?  …preacher?</a:t>
            </a:r>
          </a:p>
        </p:txBody>
      </p:sp>
    </p:spTree>
    <p:extLst>
      <p:ext uri="{BB962C8B-B14F-4D97-AF65-F5344CB8AC3E}">
        <p14:creationId xmlns:p14="http://schemas.microsoft.com/office/powerpoint/2010/main" val="3001801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chemeClr val="bg1"/>
                </a:solidFill>
              </a:rPr>
              <a:t>James 1:2-5</a:t>
            </a:r>
            <a:endParaRPr lang="en-US" altLang="en-US" sz="3100" dirty="0">
              <a:solidFill>
                <a:srgbClr val="CCFFFF"/>
              </a:solidFill>
            </a:endParaRPr>
          </a:p>
        </p:txBody>
      </p:sp>
      <p:sp>
        <p:nvSpPr>
          <p:cNvPr id="3075" name="Rectangle 3"/>
          <p:cNvSpPr>
            <a:spLocks noGrp="1" noChangeArrowheads="1"/>
          </p:cNvSpPr>
          <p:nvPr>
            <p:ph type="body" idx="1"/>
          </p:nvPr>
        </p:nvSpPr>
        <p:spPr>
          <a:xfrm>
            <a:off x="267092" y="685800"/>
            <a:ext cx="8610599" cy="5791200"/>
          </a:xfrm>
        </p:spPr>
        <p:txBody>
          <a:bodyPr/>
          <a:lstStyle/>
          <a:p>
            <a:pPr marL="0" indent="0" defTabSz="519113">
              <a:spcAft>
                <a:spcPts val="0"/>
              </a:spcAft>
              <a:buNone/>
            </a:pPr>
            <a:r>
              <a:rPr lang="en-US" altLang="en-US" sz="2400" dirty="0">
                <a:solidFill>
                  <a:srgbClr val="FFFF00"/>
                </a:solidFill>
              </a:rPr>
              <a:t>5:</a:t>
            </a:r>
            <a:r>
              <a:rPr lang="en-US" altLang="en-US" sz="2400" dirty="0">
                <a:solidFill>
                  <a:schemeClr val="bg1"/>
                </a:solidFill>
              </a:rPr>
              <a:t> </a:t>
            </a:r>
            <a:r>
              <a:rPr lang="en-US" altLang="en-US" sz="3000" dirty="0">
                <a:solidFill>
                  <a:schemeClr val="bg1"/>
                </a:solidFill>
              </a:rPr>
              <a:t>If anyone is lacking in wisdom: serious </a:t>
            </a:r>
            <a:r>
              <a:rPr lang="en-US" altLang="en-US" sz="2400" dirty="0">
                <a:solidFill>
                  <a:schemeClr val="bg1"/>
                </a:solidFill>
              </a:rPr>
              <a:t>(1 Co.6:5)</a:t>
            </a:r>
            <a:endParaRPr lang="en-US" altLang="en-US" sz="3000" dirty="0">
              <a:solidFill>
                <a:schemeClr val="bg1"/>
              </a:solidFill>
            </a:endParaRPr>
          </a:p>
          <a:p>
            <a:pPr marL="0" indent="0">
              <a:spcBef>
                <a:spcPts val="600"/>
              </a:spcBef>
              <a:spcAft>
                <a:spcPts val="600"/>
              </a:spcAft>
              <a:buNone/>
            </a:pPr>
            <a:r>
              <a:rPr lang="en-US" altLang="en-US" sz="2400" dirty="0">
                <a:solidFill>
                  <a:schemeClr val="bg1"/>
                </a:solidFill>
              </a:rPr>
              <a:t>    </a:t>
            </a:r>
            <a:r>
              <a:rPr lang="en-US" altLang="en-US" sz="2000" dirty="0">
                <a:solidFill>
                  <a:srgbClr val="FFFF00"/>
                </a:solidFill>
              </a:rPr>
              <a:t>a. </a:t>
            </a:r>
            <a:r>
              <a:rPr lang="en-US" altLang="en-US" sz="3000" u="sng" dirty="0">
                <a:solidFill>
                  <a:srgbClr val="CCFFCC"/>
                </a:solidFill>
              </a:rPr>
              <a:t>risk</a:t>
            </a:r>
            <a:r>
              <a:rPr lang="en-US" altLang="en-US" sz="3000" dirty="0">
                <a:solidFill>
                  <a:srgbClr val="CCFFCC"/>
                </a:solidFill>
              </a:rPr>
              <a:t>:  </a:t>
            </a:r>
            <a:r>
              <a:rPr lang="en-US" altLang="en-US" sz="3000" dirty="0">
                <a:solidFill>
                  <a:schemeClr val="bg1"/>
                </a:solidFill>
              </a:rPr>
              <a:t>lack wisdom.  1 K.3</a:t>
            </a:r>
          </a:p>
          <a:p>
            <a:pPr marL="0" indent="0">
              <a:spcBef>
                <a:spcPts val="600"/>
              </a:spcBef>
              <a:spcAft>
                <a:spcPts val="600"/>
              </a:spcAft>
              <a:buNone/>
            </a:pPr>
            <a:r>
              <a:rPr lang="en-US" altLang="en-US" sz="2400" dirty="0">
                <a:solidFill>
                  <a:schemeClr val="bg1"/>
                </a:solidFill>
              </a:rPr>
              <a:t>    </a:t>
            </a:r>
            <a:r>
              <a:rPr lang="en-US" altLang="en-US" sz="2000" dirty="0">
                <a:solidFill>
                  <a:srgbClr val="FFFF00"/>
                </a:solidFill>
              </a:rPr>
              <a:t>b. </a:t>
            </a:r>
            <a:r>
              <a:rPr lang="en-US" altLang="en-US" sz="3000" u="sng" dirty="0">
                <a:solidFill>
                  <a:srgbClr val="CCFFCC"/>
                </a:solidFill>
              </a:rPr>
              <a:t>request</a:t>
            </a:r>
            <a:r>
              <a:rPr lang="en-US" altLang="en-US" sz="3000" dirty="0">
                <a:solidFill>
                  <a:srgbClr val="CCFFCC"/>
                </a:solidFill>
              </a:rPr>
              <a:t>:</a:t>
            </a:r>
            <a:r>
              <a:rPr lang="en-US" altLang="en-US" sz="3000" dirty="0">
                <a:solidFill>
                  <a:schemeClr val="bg1"/>
                </a:solidFill>
              </a:rPr>
              <a:t>  ask of God (as 3:13-18)</a:t>
            </a:r>
          </a:p>
          <a:p>
            <a:pPr marL="0" indent="0">
              <a:spcBef>
                <a:spcPts val="600"/>
              </a:spcBef>
              <a:spcAft>
                <a:spcPts val="600"/>
              </a:spcAft>
              <a:buNone/>
            </a:pPr>
            <a:r>
              <a:rPr lang="en-US" altLang="en-US" sz="2400" dirty="0">
                <a:solidFill>
                  <a:schemeClr val="bg1"/>
                </a:solidFill>
              </a:rPr>
              <a:t>    </a:t>
            </a:r>
            <a:r>
              <a:rPr lang="en-US" altLang="en-US" sz="2000" dirty="0">
                <a:solidFill>
                  <a:srgbClr val="FFFF00"/>
                </a:solidFill>
              </a:rPr>
              <a:t>c. </a:t>
            </a:r>
            <a:r>
              <a:rPr lang="en-US" altLang="en-US" sz="3000" u="sng" dirty="0">
                <a:solidFill>
                  <a:srgbClr val="CCFFCC"/>
                </a:solidFill>
              </a:rPr>
              <a:t>resource</a:t>
            </a:r>
            <a:r>
              <a:rPr lang="en-US" altLang="en-US" sz="3000" dirty="0">
                <a:solidFill>
                  <a:srgbClr val="CCFFCC"/>
                </a:solidFill>
              </a:rPr>
              <a:t>: </a:t>
            </a:r>
            <a:r>
              <a:rPr lang="en-US" altLang="en-US" sz="3000" dirty="0">
                <a:solidFill>
                  <a:schemeClr val="bg1"/>
                </a:solidFill>
              </a:rPr>
              <a:t> gives to all liberally…</a:t>
            </a:r>
          </a:p>
          <a:p>
            <a:pPr marL="0" indent="0">
              <a:spcAft>
                <a:spcPts val="0"/>
              </a:spcAft>
              <a:buNone/>
            </a:pPr>
            <a:r>
              <a:rPr lang="en-US" altLang="en-US" sz="2400" dirty="0">
                <a:solidFill>
                  <a:schemeClr val="bg1"/>
                </a:solidFill>
              </a:rPr>
              <a:t>   </a:t>
            </a:r>
            <a:r>
              <a:rPr lang="en-US" altLang="en-US" sz="2000" dirty="0">
                <a:solidFill>
                  <a:srgbClr val="FFFF00"/>
                </a:solidFill>
              </a:rPr>
              <a:t> d. </a:t>
            </a:r>
            <a:r>
              <a:rPr lang="en-US" altLang="en-US" sz="3000" u="sng" dirty="0">
                <a:solidFill>
                  <a:srgbClr val="CCFFCC"/>
                </a:solidFill>
              </a:rPr>
              <a:t>result</a:t>
            </a:r>
            <a:r>
              <a:rPr lang="en-US" altLang="en-US" sz="3000" dirty="0">
                <a:solidFill>
                  <a:srgbClr val="CCFFCC"/>
                </a:solidFill>
              </a:rPr>
              <a:t>:</a:t>
            </a:r>
            <a:r>
              <a:rPr lang="en-US" altLang="en-US" sz="3000" dirty="0">
                <a:solidFill>
                  <a:schemeClr val="bg1"/>
                </a:solidFill>
              </a:rPr>
              <a:t>  it will be given him</a:t>
            </a:r>
          </a:p>
          <a:p>
            <a:pPr marL="0" indent="0">
              <a:spcAft>
                <a:spcPts val="0"/>
              </a:spcAft>
              <a:buNone/>
            </a:pPr>
            <a:r>
              <a:rPr lang="en-US" altLang="en-US" sz="3000" dirty="0">
                <a:solidFill>
                  <a:schemeClr val="bg1"/>
                </a:solidFill>
              </a:rPr>
              <a:t>      </a:t>
            </a:r>
            <a:r>
              <a:rPr lang="en-US" altLang="en-US" sz="2000" dirty="0">
                <a:solidFill>
                  <a:srgbClr val="CCFFFF"/>
                </a:solidFill>
              </a:rPr>
              <a:t>1)  </a:t>
            </a:r>
            <a:r>
              <a:rPr lang="en-US" altLang="en-US" sz="3000" dirty="0">
                <a:solidFill>
                  <a:srgbClr val="CCECFF"/>
                </a:solidFill>
              </a:rPr>
              <a:t>Instruction: </a:t>
            </a:r>
            <a:r>
              <a:rPr lang="en-US" altLang="en-US" sz="3000" dirty="0">
                <a:solidFill>
                  <a:schemeClr val="bg1"/>
                </a:solidFill>
              </a:rPr>
              <a:t> Prov.13:1</a:t>
            </a:r>
          </a:p>
          <a:p>
            <a:pPr marL="971550" indent="-971550">
              <a:spcAft>
                <a:spcPts val="0"/>
              </a:spcAft>
              <a:buNone/>
            </a:pPr>
            <a:r>
              <a:rPr lang="en-US" altLang="en-US" sz="3000" dirty="0">
                <a:solidFill>
                  <a:schemeClr val="bg1"/>
                </a:solidFill>
              </a:rPr>
              <a:t>      </a:t>
            </a:r>
            <a:r>
              <a:rPr lang="en-US" altLang="en-US" sz="2000" dirty="0">
                <a:solidFill>
                  <a:srgbClr val="CCFFFF"/>
                </a:solidFill>
              </a:rPr>
              <a:t>2)</a:t>
            </a:r>
            <a:r>
              <a:rPr lang="en-US" altLang="en-US" sz="2000" dirty="0">
                <a:solidFill>
                  <a:schemeClr val="bg1"/>
                </a:solidFill>
              </a:rPr>
              <a:t>  </a:t>
            </a:r>
            <a:r>
              <a:rPr lang="en-US" altLang="en-US" sz="3000" dirty="0">
                <a:solidFill>
                  <a:srgbClr val="CCECFF"/>
                </a:solidFill>
              </a:rPr>
              <a:t>Avoid mistakes / failures of others:</a:t>
            </a:r>
            <a:r>
              <a:rPr lang="en-US" altLang="en-US" sz="3000" dirty="0">
                <a:solidFill>
                  <a:schemeClr val="bg1"/>
                </a:solidFill>
              </a:rPr>
              <a:t>  Ec.1-2 </a:t>
            </a:r>
          </a:p>
          <a:p>
            <a:pPr marL="0" indent="0">
              <a:spcAft>
                <a:spcPts val="0"/>
              </a:spcAft>
              <a:buNone/>
            </a:pPr>
            <a:r>
              <a:rPr lang="en-US" altLang="en-US" sz="3000" dirty="0">
                <a:solidFill>
                  <a:schemeClr val="bg1"/>
                </a:solidFill>
              </a:rPr>
              <a:t>      </a:t>
            </a:r>
            <a:r>
              <a:rPr lang="en-US" altLang="en-US" sz="2000" dirty="0">
                <a:solidFill>
                  <a:srgbClr val="CCFFFF"/>
                </a:solidFill>
              </a:rPr>
              <a:t>3)  </a:t>
            </a:r>
            <a:r>
              <a:rPr lang="en-US" altLang="en-US" sz="3000" dirty="0">
                <a:solidFill>
                  <a:srgbClr val="CCECFF"/>
                </a:solidFill>
              </a:rPr>
              <a:t>Experience:</a:t>
            </a:r>
            <a:r>
              <a:rPr lang="en-US" altLang="en-US" sz="3000" dirty="0">
                <a:solidFill>
                  <a:schemeClr val="bg1"/>
                </a:solidFill>
              </a:rPr>
              <a:t>  Ec.12:13-14</a:t>
            </a: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1685599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89FED7B1-F121-1215-FF36-A7CB9F400B6F}"/>
              </a:ext>
            </a:extLst>
          </p:cNvPr>
          <p:cNvSpPr/>
          <p:nvPr/>
        </p:nvSpPr>
        <p:spPr bwMode="auto">
          <a:xfrm>
            <a:off x="1010473" y="556181"/>
            <a:ext cx="7124700" cy="575035"/>
          </a:xfrm>
          <a:prstGeom prst="roundRect">
            <a:avLst/>
          </a:prstGeom>
          <a:solidFill>
            <a:srgbClr val="2D2D8A">
              <a:lumMod val="50000"/>
            </a:srgb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rPr>
              <a:t>. Prov.4:1-13, Wisdom – the crown of glory</a:t>
            </a:r>
          </a:p>
        </p:txBody>
      </p:sp>
      <p:sp>
        <p:nvSpPr>
          <p:cNvPr id="3" name="Rounded Rectangle 3">
            <a:extLst>
              <a:ext uri="{FF2B5EF4-FFF2-40B4-BE49-F238E27FC236}">
                <a16:creationId xmlns:a16="http://schemas.microsoft.com/office/drawing/2014/main" id="{014CF9C1-E6B7-5F25-9303-01292040CD13}"/>
              </a:ext>
            </a:extLst>
          </p:cNvPr>
          <p:cNvSpPr/>
          <p:nvPr/>
        </p:nvSpPr>
        <p:spPr bwMode="auto">
          <a:xfrm>
            <a:off x="263948" y="1264763"/>
            <a:ext cx="8620887" cy="1168923"/>
          </a:xfrm>
          <a:prstGeom prst="roundRect">
            <a:avLst/>
          </a:prstGeom>
          <a:solidFill>
            <a:srgbClr val="2D2D8A">
              <a:lumMod val="50000"/>
            </a:srgb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CCFFFF"/>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3200" b="0" i="0" u="none" strike="noStrike" kern="0" cap="none" spc="0" normalizeH="0" baseline="0" noProof="0" dirty="0">
                <a:ln>
                  <a:noFill/>
                </a:ln>
                <a:solidFill>
                  <a:srgbClr val="CCFFFF"/>
                </a:solidFill>
                <a:effectLst/>
                <a:uLnTx/>
                <a:uFillTx/>
                <a:latin typeface="Arial"/>
                <a:ea typeface="Verdana" panose="020B0604030504040204" pitchFamily="34" charset="0"/>
                <a:cs typeface="Verdana" panose="020B0604030504040204" pitchFamily="34" charset="0"/>
              </a:rPr>
              <a:t>.</a:t>
            </a:r>
            <a:r>
              <a:rPr kumimoji="0" lang="en-US" sz="3600" b="0" i="0" u="none" strike="noStrike" kern="0" cap="none" spc="0" normalizeH="0" baseline="0" noProof="0" dirty="0">
                <a:ln>
                  <a:noFill/>
                </a:ln>
                <a:solidFill>
                  <a:srgbClr val="CCFFCC"/>
                </a:solidFill>
                <a:effectLst/>
                <a:uLnTx/>
                <a:uFillTx/>
                <a:latin typeface="Arial"/>
                <a:ea typeface="Verdana" panose="020B0604030504040204" pitchFamily="34" charset="0"/>
                <a:cs typeface="Verdana" panose="020B0604030504040204" pitchFamily="34" charset="0"/>
              </a:rPr>
              <a:t> </a:t>
            </a:r>
            <a:r>
              <a:rPr kumimoji="0" lang="en-US" sz="35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rPr>
              <a:t>Prov.12:4, </a:t>
            </a:r>
            <a:r>
              <a:rPr kumimoji="0" lang="en-US" sz="3500" b="0" i="0" u="none" strike="noStrike" kern="0" cap="none" spc="0" normalizeH="0" baseline="0" noProof="0" dirty="0">
                <a:ln>
                  <a:noFill/>
                </a:ln>
                <a:solidFill>
                  <a:srgbClr val="FFFF99"/>
                </a:solidFill>
                <a:effectLst/>
                <a:uLnTx/>
                <a:uFillTx/>
                <a:latin typeface="Arial"/>
                <a:ea typeface="Verdana" panose="020B0604030504040204" pitchFamily="34" charset="0"/>
                <a:cs typeface="Verdana" panose="020B0604030504040204" pitchFamily="34" charset="0"/>
              </a:rPr>
              <a:t>Excellent wife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500" b="0" i="0" u="none" strike="noStrike" kern="0" cap="none" spc="0" normalizeH="0" baseline="0" noProof="0" dirty="0">
                <a:ln>
                  <a:noFill/>
                </a:ln>
                <a:solidFill>
                  <a:srgbClr val="FFFF99"/>
                </a:solidFill>
                <a:effectLst/>
                <a:uLnTx/>
                <a:uFillTx/>
                <a:latin typeface="Arial"/>
                <a:ea typeface="Verdana" panose="020B0604030504040204" pitchFamily="34" charset="0"/>
                <a:cs typeface="Verdana" panose="020B0604030504040204" pitchFamily="34" charset="0"/>
              </a:rPr>
              <a:t> the crown of </a:t>
            </a:r>
            <a:r>
              <a:rPr lang="en-US" sz="3500" kern="0" dirty="0">
                <a:solidFill>
                  <a:srgbClr val="FFFF99"/>
                </a:solidFill>
                <a:latin typeface="Arial"/>
                <a:ea typeface="Verdana" panose="020B0604030504040204" pitchFamily="34" charset="0"/>
                <a:cs typeface="Verdana" panose="020B0604030504040204" pitchFamily="34" charset="0"/>
              </a:rPr>
              <a:t>her husband</a:t>
            </a:r>
            <a:endParaRPr kumimoji="0" lang="en-US" sz="3500" b="0" i="0" u="none" strike="noStrike" kern="0" cap="none" spc="0" normalizeH="0" baseline="0" noProof="0" dirty="0">
              <a:ln>
                <a:noFill/>
              </a:ln>
              <a:solidFill>
                <a:srgbClr val="FFFF99"/>
              </a:solidFill>
              <a:effectLst/>
              <a:uLnTx/>
              <a:uFillTx/>
              <a:latin typeface="Aria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043650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464</TotalTime>
  <Words>926</Words>
  <Application>Microsoft Office PowerPoint</Application>
  <PresentationFormat>On-screen Show (4:3)</PresentationFormat>
  <Paragraphs>113</Paragraphs>
  <Slides>17</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Courier New</vt:lpstr>
      <vt:lpstr>Verdana</vt:lpstr>
      <vt:lpstr>Wingdings</vt:lpstr>
      <vt:lpstr>Default Design</vt:lpstr>
      <vt:lpstr>PowerPoint Presentation</vt:lpstr>
      <vt:lpstr>1 Chron.20:2</vt:lpstr>
      <vt:lpstr>PowerPoint Presentation</vt:lpstr>
      <vt:lpstr>The most valuable people are the wise</vt:lpstr>
      <vt:lpstr>PowerPoint Presentation</vt:lpstr>
      <vt:lpstr>2 Chron.1:7-13, Solomon’s prayer</vt:lpstr>
      <vt:lpstr>James 1:2-5</vt:lpstr>
      <vt:lpstr>James 1:2-5</vt:lpstr>
      <vt:lpstr>PowerPoint Presentation</vt:lpstr>
      <vt:lpstr>Prov.14:1, the wise woman</vt:lpstr>
      <vt:lpstr>PowerPoint Presentation</vt:lpstr>
      <vt:lpstr>Phil.4:1</vt:lpstr>
      <vt:lpstr>PowerPoint Presentation</vt:lpstr>
      <vt:lpstr>PowerPoint Presentation</vt:lpstr>
      <vt:lpstr>James 1:12, the crown of life</vt:lpstr>
      <vt:lpstr>Rv.3:11, beware…  ‘let no one TAKE your crown’</vt:lpstr>
      <vt:lpstr>What about us?</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4</cp:revision>
  <dcterms:created xsi:type="dcterms:W3CDTF">2011-08-18T15:42:19Z</dcterms:created>
  <dcterms:modified xsi:type="dcterms:W3CDTF">2023-11-09T12:23:08Z</dcterms:modified>
</cp:coreProperties>
</file>