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8"/>
  </p:notesMasterIdLst>
  <p:sldIdLst>
    <p:sldId id="305" r:id="rId2"/>
    <p:sldId id="447" r:id="rId3"/>
    <p:sldId id="501" r:id="rId4"/>
    <p:sldId id="537" r:id="rId5"/>
    <p:sldId id="564" r:id="rId6"/>
    <p:sldId id="557" r:id="rId7"/>
    <p:sldId id="565" r:id="rId8"/>
    <p:sldId id="566" r:id="rId9"/>
    <p:sldId id="567" r:id="rId10"/>
    <p:sldId id="568" r:id="rId11"/>
    <p:sldId id="570" r:id="rId12"/>
    <p:sldId id="569" r:id="rId13"/>
    <p:sldId id="558" r:id="rId14"/>
    <p:sldId id="571" r:id="rId15"/>
    <p:sldId id="572" r:id="rId16"/>
    <p:sldId id="5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FFFF99"/>
    <a:srgbClr val="CCFFFF"/>
    <a:srgbClr val="CCECFF"/>
    <a:srgbClr val="99FFCC"/>
    <a:srgbClr val="A50021"/>
    <a:srgbClr val="CC0066"/>
    <a:srgbClr val="8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53F671-6863-40A2-9660-A7A59431ADEE}" v="169" dt="2023-11-18T19:53:00.1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C953F671-6863-40A2-9660-A7A59431ADEE}"/>
    <pc:docChg chg="undo custSel addSld delSld modSld sldOrd">
      <pc:chgData name="rick duggin" userId="0b05f36c4f69b508" providerId="LiveId" clId="{C953F671-6863-40A2-9660-A7A59431ADEE}" dt="2023-11-18T19:53:00.174" v="4394"/>
      <pc:docMkLst>
        <pc:docMk/>
      </pc:docMkLst>
      <pc:sldChg chg="modSp mod">
        <pc:chgData name="rick duggin" userId="0b05f36c4f69b508" providerId="LiveId" clId="{C953F671-6863-40A2-9660-A7A59431ADEE}" dt="2023-11-16T21:30:17.472" v="69" actId="6549"/>
        <pc:sldMkLst>
          <pc:docMk/>
          <pc:sldMk cId="2659408454" sldId="305"/>
        </pc:sldMkLst>
        <pc:spChg chg="mod">
          <ac:chgData name="rick duggin" userId="0b05f36c4f69b508" providerId="LiveId" clId="{C953F671-6863-40A2-9660-A7A59431ADEE}" dt="2023-11-16T21:30:17.472" v="69" actId="6549"/>
          <ac:spMkLst>
            <pc:docMk/>
            <pc:sldMk cId="2659408454" sldId="305"/>
            <ac:spMk id="3" creationId="{1BBC1824-2D85-4E16-8CEF-63034EC2D16E}"/>
          </ac:spMkLst>
        </pc:spChg>
      </pc:sldChg>
      <pc:sldChg chg="modSp mod">
        <pc:chgData name="rick duggin" userId="0b05f36c4f69b508" providerId="LiveId" clId="{C953F671-6863-40A2-9660-A7A59431ADEE}" dt="2023-11-17T23:05:25.661" v="2181" actId="6549"/>
        <pc:sldMkLst>
          <pc:docMk/>
          <pc:sldMk cId="2960715936" sldId="374"/>
        </pc:sldMkLst>
        <pc:spChg chg="mod">
          <ac:chgData name="rick duggin" userId="0b05f36c4f69b508" providerId="LiveId" clId="{C953F671-6863-40A2-9660-A7A59431ADEE}" dt="2023-11-17T23:02:57.605" v="2137" actId="20577"/>
          <ac:spMkLst>
            <pc:docMk/>
            <pc:sldMk cId="2960715936" sldId="374"/>
            <ac:spMk id="3074" creationId="{00000000-0000-0000-0000-000000000000}"/>
          </ac:spMkLst>
        </pc:spChg>
        <pc:spChg chg="mod">
          <ac:chgData name="rick duggin" userId="0b05f36c4f69b508" providerId="LiveId" clId="{C953F671-6863-40A2-9660-A7A59431ADEE}" dt="2023-11-17T23:05:25.661" v="2181" actId="6549"/>
          <ac:spMkLst>
            <pc:docMk/>
            <pc:sldMk cId="2960715936" sldId="374"/>
            <ac:spMk id="3075" creationId="{00000000-0000-0000-0000-000000000000}"/>
          </ac:spMkLst>
        </pc:spChg>
      </pc:sldChg>
      <pc:sldChg chg="modSp mod modAnim">
        <pc:chgData name="rick duggin" userId="0b05f36c4f69b508" providerId="LiveId" clId="{C953F671-6863-40A2-9660-A7A59431ADEE}" dt="2023-11-16T21:33:24.162" v="167" actId="207"/>
        <pc:sldMkLst>
          <pc:docMk/>
          <pc:sldMk cId="908237227" sldId="447"/>
        </pc:sldMkLst>
        <pc:spChg chg="mod">
          <ac:chgData name="rick duggin" userId="0b05f36c4f69b508" providerId="LiveId" clId="{C953F671-6863-40A2-9660-A7A59431ADEE}" dt="2023-11-16T21:31:12.205" v="133" actId="5793"/>
          <ac:spMkLst>
            <pc:docMk/>
            <pc:sldMk cId="908237227" sldId="447"/>
            <ac:spMk id="3074" creationId="{00000000-0000-0000-0000-000000000000}"/>
          </ac:spMkLst>
        </pc:spChg>
        <pc:spChg chg="mod">
          <ac:chgData name="rick duggin" userId="0b05f36c4f69b508" providerId="LiveId" clId="{C953F671-6863-40A2-9660-A7A59431ADEE}" dt="2023-11-16T21:33:24.162" v="167" actId="207"/>
          <ac:spMkLst>
            <pc:docMk/>
            <pc:sldMk cId="908237227" sldId="447"/>
            <ac:spMk id="3075" creationId="{00000000-0000-0000-0000-000000000000}"/>
          </ac:spMkLst>
        </pc:spChg>
      </pc:sldChg>
      <pc:sldChg chg="modSp mod ord">
        <pc:chgData name="rick duggin" userId="0b05f36c4f69b508" providerId="LiveId" clId="{C953F671-6863-40A2-9660-A7A59431ADEE}" dt="2023-11-16T21:34:27.901" v="221" actId="20577"/>
        <pc:sldMkLst>
          <pc:docMk/>
          <pc:sldMk cId="916293677" sldId="501"/>
        </pc:sldMkLst>
        <pc:spChg chg="mod">
          <ac:chgData name="rick duggin" userId="0b05f36c4f69b508" providerId="LiveId" clId="{C953F671-6863-40A2-9660-A7A59431ADEE}" dt="2023-11-16T21:34:27.901" v="221" actId="20577"/>
          <ac:spMkLst>
            <pc:docMk/>
            <pc:sldMk cId="916293677" sldId="501"/>
            <ac:spMk id="2" creationId="{89FED7B1-F121-1215-FF36-A7CB9F400B6F}"/>
          </ac:spMkLst>
        </pc:spChg>
      </pc:sldChg>
      <pc:sldChg chg="del">
        <pc:chgData name="rick duggin" userId="0b05f36c4f69b508" providerId="LiveId" clId="{C953F671-6863-40A2-9660-A7A59431ADEE}" dt="2023-11-17T23:29:13.202" v="3606" actId="47"/>
        <pc:sldMkLst>
          <pc:docMk/>
          <pc:sldMk cId="1888045051" sldId="521"/>
        </pc:sldMkLst>
      </pc:sldChg>
      <pc:sldChg chg="addSp delSp modSp mod ord modAnim">
        <pc:chgData name="rick duggin" userId="0b05f36c4f69b508" providerId="LiveId" clId="{C953F671-6863-40A2-9660-A7A59431ADEE}" dt="2023-11-18T19:49:59.445" v="4393"/>
        <pc:sldMkLst>
          <pc:docMk/>
          <pc:sldMk cId="3093583853" sldId="537"/>
        </pc:sldMkLst>
        <pc:spChg chg="add mod">
          <ac:chgData name="rick duggin" userId="0b05f36c4f69b508" providerId="LiveId" clId="{C953F671-6863-40A2-9660-A7A59431ADEE}" dt="2023-11-18T15:25:11.401" v="3909" actId="1035"/>
          <ac:spMkLst>
            <pc:docMk/>
            <pc:sldMk cId="3093583853" sldId="537"/>
            <ac:spMk id="2" creationId="{69845D8C-7C4D-600A-BF69-94A7FDFBAE8A}"/>
          </ac:spMkLst>
        </pc:spChg>
        <pc:spChg chg="del mod">
          <ac:chgData name="rick duggin" userId="0b05f36c4f69b508" providerId="LiveId" clId="{C953F671-6863-40A2-9660-A7A59431ADEE}" dt="2023-11-18T15:25:01.061" v="3871" actId="478"/>
          <ac:spMkLst>
            <pc:docMk/>
            <pc:sldMk cId="3093583853" sldId="537"/>
            <ac:spMk id="3074" creationId="{00000000-0000-0000-0000-000000000000}"/>
          </ac:spMkLst>
        </pc:spChg>
        <pc:spChg chg="mod">
          <ac:chgData name="rick duggin" userId="0b05f36c4f69b508" providerId="LiveId" clId="{C953F671-6863-40A2-9660-A7A59431ADEE}" dt="2023-11-18T15:25:49.350" v="3921" actId="20577"/>
          <ac:spMkLst>
            <pc:docMk/>
            <pc:sldMk cId="3093583853" sldId="537"/>
            <ac:spMk id="3075" creationId="{00000000-0000-0000-0000-000000000000}"/>
          </ac:spMkLst>
        </pc:spChg>
      </pc:sldChg>
      <pc:sldChg chg="del">
        <pc:chgData name="rick duggin" userId="0b05f36c4f69b508" providerId="LiveId" clId="{C953F671-6863-40A2-9660-A7A59431ADEE}" dt="2023-11-17T23:29:13.202" v="3606" actId="47"/>
        <pc:sldMkLst>
          <pc:docMk/>
          <pc:sldMk cId="4292719788" sldId="540"/>
        </pc:sldMkLst>
      </pc:sldChg>
      <pc:sldChg chg="del">
        <pc:chgData name="rick duggin" userId="0b05f36c4f69b508" providerId="LiveId" clId="{C953F671-6863-40A2-9660-A7A59431ADEE}" dt="2023-11-17T23:29:13.202" v="3606" actId="47"/>
        <pc:sldMkLst>
          <pc:docMk/>
          <pc:sldMk cId="725883727" sldId="541"/>
        </pc:sldMkLst>
      </pc:sldChg>
      <pc:sldChg chg="del">
        <pc:chgData name="rick duggin" userId="0b05f36c4f69b508" providerId="LiveId" clId="{C953F671-6863-40A2-9660-A7A59431ADEE}" dt="2023-11-17T23:29:13.202" v="3606" actId="47"/>
        <pc:sldMkLst>
          <pc:docMk/>
          <pc:sldMk cId="3289756102" sldId="542"/>
        </pc:sldMkLst>
      </pc:sldChg>
      <pc:sldChg chg="del">
        <pc:chgData name="rick duggin" userId="0b05f36c4f69b508" providerId="LiveId" clId="{C953F671-6863-40A2-9660-A7A59431ADEE}" dt="2023-11-17T23:29:13.202" v="3606" actId="47"/>
        <pc:sldMkLst>
          <pc:docMk/>
          <pc:sldMk cId="2409618074" sldId="543"/>
        </pc:sldMkLst>
      </pc:sldChg>
      <pc:sldChg chg="delSp modSp mod modAnim">
        <pc:chgData name="rick duggin" userId="0b05f36c4f69b508" providerId="LiveId" clId="{C953F671-6863-40A2-9660-A7A59431ADEE}" dt="2023-11-18T16:15:28.097" v="4282" actId="404"/>
        <pc:sldMkLst>
          <pc:docMk/>
          <pc:sldMk cId="1843860677" sldId="557"/>
        </pc:sldMkLst>
        <pc:spChg chg="del">
          <ac:chgData name="rick duggin" userId="0b05f36c4f69b508" providerId="LiveId" clId="{C953F671-6863-40A2-9660-A7A59431ADEE}" dt="2023-11-16T21:39:53.870" v="619" actId="478"/>
          <ac:spMkLst>
            <pc:docMk/>
            <pc:sldMk cId="1843860677" sldId="557"/>
            <ac:spMk id="2" creationId="{DC80FA85-1CC0-941A-4066-E617F8269C88}"/>
          </ac:spMkLst>
        </pc:spChg>
        <pc:spChg chg="mod">
          <ac:chgData name="rick duggin" userId="0b05f36c4f69b508" providerId="LiveId" clId="{C953F671-6863-40A2-9660-A7A59431ADEE}" dt="2023-11-16T21:45:26.398" v="1120" actId="404"/>
          <ac:spMkLst>
            <pc:docMk/>
            <pc:sldMk cId="1843860677" sldId="557"/>
            <ac:spMk id="3074" creationId="{00000000-0000-0000-0000-000000000000}"/>
          </ac:spMkLst>
        </pc:spChg>
        <pc:spChg chg="mod">
          <ac:chgData name="rick duggin" userId="0b05f36c4f69b508" providerId="LiveId" clId="{C953F671-6863-40A2-9660-A7A59431ADEE}" dt="2023-11-18T16:15:28.097" v="4282" actId="404"/>
          <ac:spMkLst>
            <pc:docMk/>
            <pc:sldMk cId="1843860677" sldId="557"/>
            <ac:spMk id="3075" creationId="{00000000-0000-0000-0000-000000000000}"/>
          </ac:spMkLst>
        </pc:spChg>
      </pc:sldChg>
      <pc:sldChg chg="addSp modSp mod modAnim">
        <pc:chgData name="rick duggin" userId="0b05f36c4f69b508" providerId="LiveId" clId="{C953F671-6863-40A2-9660-A7A59431ADEE}" dt="2023-11-18T16:21:21.997" v="4360" actId="20577"/>
        <pc:sldMkLst>
          <pc:docMk/>
          <pc:sldMk cId="4093711315" sldId="558"/>
        </pc:sldMkLst>
        <pc:spChg chg="add mod">
          <ac:chgData name="rick duggin" userId="0b05f36c4f69b508" providerId="LiveId" clId="{C953F671-6863-40A2-9660-A7A59431ADEE}" dt="2023-11-18T15:48:18.157" v="4099" actId="207"/>
          <ac:spMkLst>
            <pc:docMk/>
            <pc:sldMk cId="4093711315" sldId="558"/>
            <ac:spMk id="2" creationId="{6C4CC036-7D8B-1B0A-F737-27BE82C559A2}"/>
          </ac:spMkLst>
        </pc:spChg>
        <pc:spChg chg="mod">
          <ac:chgData name="rick duggin" userId="0b05f36c4f69b508" providerId="LiveId" clId="{C953F671-6863-40A2-9660-A7A59431ADEE}" dt="2023-11-18T15:46:04.854" v="3988" actId="207"/>
          <ac:spMkLst>
            <pc:docMk/>
            <pc:sldMk cId="4093711315" sldId="558"/>
            <ac:spMk id="3074" creationId="{00000000-0000-0000-0000-000000000000}"/>
          </ac:spMkLst>
        </pc:spChg>
        <pc:spChg chg="mod">
          <ac:chgData name="rick duggin" userId="0b05f36c4f69b508" providerId="LiveId" clId="{C953F671-6863-40A2-9660-A7A59431ADEE}" dt="2023-11-18T16:21:21.997" v="4360" actId="20577"/>
          <ac:spMkLst>
            <pc:docMk/>
            <pc:sldMk cId="4093711315" sldId="558"/>
            <ac:spMk id="3075" creationId="{00000000-0000-0000-0000-000000000000}"/>
          </ac:spMkLst>
        </pc:spChg>
      </pc:sldChg>
      <pc:sldChg chg="del">
        <pc:chgData name="rick duggin" userId="0b05f36c4f69b508" providerId="LiveId" clId="{C953F671-6863-40A2-9660-A7A59431ADEE}" dt="2023-11-18T15:58:18.514" v="4264" actId="47"/>
        <pc:sldMkLst>
          <pc:docMk/>
          <pc:sldMk cId="3245991909" sldId="559"/>
        </pc:sldMkLst>
      </pc:sldChg>
      <pc:sldChg chg="del">
        <pc:chgData name="rick duggin" userId="0b05f36c4f69b508" providerId="LiveId" clId="{C953F671-6863-40A2-9660-A7A59431ADEE}" dt="2023-11-17T23:29:13.202" v="3606" actId="47"/>
        <pc:sldMkLst>
          <pc:docMk/>
          <pc:sldMk cId="1915370515" sldId="560"/>
        </pc:sldMkLst>
      </pc:sldChg>
      <pc:sldChg chg="del">
        <pc:chgData name="rick duggin" userId="0b05f36c4f69b508" providerId="LiveId" clId="{C953F671-6863-40A2-9660-A7A59431ADEE}" dt="2023-11-17T23:29:13.202" v="3606" actId="47"/>
        <pc:sldMkLst>
          <pc:docMk/>
          <pc:sldMk cId="2479950423" sldId="561"/>
        </pc:sldMkLst>
      </pc:sldChg>
      <pc:sldChg chg="del">
        <pc:chgData name="rick duggin" userId="0b05f36c4f69b508" providerId="LiveId" clId="{C953F671-6863-40A2-9660-A7A59431ADEE}" dt="2023-11-17T23:29:13.202" v="3606" actId="47"/>
        <pc:sldMkLst>
          <pc:docMk/>
          <pc:sldMk cId="3356204717" sldId="562"/>
        </pc:sldMkLst>
      </pc:sldChg>
      <pc:sldChg chg="del">
        <pc:chgData name="rick duggin" userId="0b05f36c4f69b508" providerId="LiveId" clId="{C953F671-6863-40A2-9660-A7A59431ADEE}" dt="2023-11-17T23:29:13.202" v="3606" actId="47"/>
        <pc:sldMkLst>
          <pc:docMk/>
          <pc:sldMk cId="2509002301" sldId="563"/>
        </pc:sldMkLst>
      </pc:sldChg>
      <pc:sldChg chg="addSp modSp add mod">
        <pc:chgData name="rick duggin" userId="0b05f36c4f69b508" providerId="LiveId" clId="{C953F671-6863-40A2-9660-A7A59431ADEE}" dt="2023-11-18T16:40:14.038" v="4392" actId="14100"/>
        <pc:sldMkLst>
          <pc:docMk/>
          <pc:sldMk cId="56985086" sldId="564"/>
        </pc:sldMkLst>
        <pc:spChg chg="mod">
          <ac:chgData name="rick duggin" userId="0b05f36c4f69b508" providerId="LiveId" clId="{C953F671-6863-40A2-9660-A7A59431ADEE}" dt="2023-11-18T16:40:14.038" v="4392" actId="14100"/>
          <ac:spMkLst>
            <pc:docMk/>
            <pc:sldMk cId="56985086" sldId="564"/>
            <ac:spMk id="2" creationId="{89FED7B1-F121-1215-FF36-A7CB9F400B6F}"/>
          </ac:spMkLst>
        </pc:spChg>
        <pc:spChg chg="add mod">
          <ac:chgData name="rick duggin" userId="0b05f36c4f69b508" providerId="LiveId" clId="{C953F671-6863-40A2-9660-A7A59431ADEE}" dt="2023-11-16T21:38:22.590" v="553" actId="20577"/>
          <ac:spMkLst>
            <pc:docMk/>
            <pc:sldMk cId="56985086" sldId="564"/>
            <ac:spMk id="3" creationId="{EA9A53CC-AA01-1F3A-C38A-D95B5C77EB9D}"/>
          </ac:spMkLst>
        </pc:spChg>
      </pc:sldChg>
      <pc:sldChg chg="add del">
        <pc:chgData name="rick duggin" userId="0b05f36c4f69b508" providerId="LiveId" clId="{C953F671-6863-40A2-9660-A7A59431ADEE}" dt="2023-11-16T21:37:25.750" v="465" actId="2890"/>
        <pc:sldMkLst>
          <pc:docMk/>
          <pc:sldMk cId="2935438675" sldId="564"/>
        </pc:sldMkLst>
      </pc:sldChg>
      <pc:sldChg chg="modSp add mod modAnim">
        <pc:chgData name="rick duggin" userId="0b05f36c4f69b508" providerId="LiveId" clId="{C953F671-6863-40A2-9660-A7A59431ADEE}" dt="2023-11-18T16:16:17.673" v="4289"/>
        <pc:sldMkLst>
          <pc:docMk/>
          <pc:sldMk cId="496660111" sldId="565"/>
        </pc:sldMkLst>
        <pc:spChg chg="mod">
          <ac:chgData name="rick duggin" userId="0b05f36c4f69b508" providerId="LiveId" clId="{C953F671-6863-40A2-9660-A7A59431ADEE}" dt="2023-11-16T21:45:37.026" v="1127" actId="404"/>
          <ac:spMkLst>
            <pc:docMk/>
            <pc:sldMk cId="496660111" sldId="565"/>
            <ac:spMk id="3074" creationId="{00000000-0000-0000-0000-000000000000}"/>
          </ac:spMkLst>
        </pc:spChg>
        <pc:spChg chg="mod">
          <ac:chgData name="rick duggin" userId="0b05f36c4f69b508" providerId="LiveId" clId="{C953F671-6863-40A2-9660-A7A59431ADEE}" dt="2023-11-18T16:15:33.599" v="4283" actId="404"/>
          <ac:spMkLst>
            <pc:docMk/>
            <pc:sldMk cId="496660111" sldId="565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C953F671-6863-40A2-9660-A7A59431ADEE}" dt="2023-11-18T16:16:40.002" v="4291"/>
        <pc:sldMkLst>
          <pc:docMk/>
          <pc:sldMk cId="835740881" sldId="566"/>
        </pc:sldMkLst>
        <pc:spChg chg="mod">
          <ac:chgData name="rick duggin" userId="0b05f36c4f69b508" providerId="LiveId" clId="{C953F671-6863-40A2-9660-A7A59431ADEE}" dt="2023-11-16T21:57:51.149" v="1966" actId="20577"/>
          <ac:spMkLst>
            <pc:docMk/>
            <pc:sldMk cId="835740881" sldId="566"/>
            <ac:spMk id="3074" creationId="{00000000-0000-0000-0000-000000000000}"/>
          </ac:spMkLst>
        </pc:spChg>
        <pc:spChg chg="mod">
          <ac:chgData name="rick duggin" userId="0b05f36c4f69b508" providerId="LiveId" clId="{C953F671-6863-40A2-9660-A7A59431ADEE}" dt="2023-11-18T16:15:40.669" v="4284" actId="404"/>
          <ac:spMkLst>
            <pc:docMk/>
            <pc:sldMk cId="835740881" sldId="566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C953F671-6863-40A2-9660-A7A59431ADEE}" dt="2023-11-18T16:17:22.445" v="4305" actId="20577"/>
        <pc:sldMkLst>
          <pc:docMk/>
          <pc:sldMk cId="3655650123" sldId="567"/>
        </pc:sldMkLst>
        <pc:spChg chg="mod">
          <ac:chgData name="rick duggin" userId="0b05f36c4f69b508" providerId="LiveId" clId="{C953F671-6863-40A2-9660-A7A59431ADEE}" dt="2023-11-16T21:57:37.925" v="1964" actId="20577"/>
          <ac:spMkLst>
            <pc:docMk/>
            <pc:sldMk cId="3655650123" sldId="567"/>
            <ac:spMk id="3074" creationId="{00000000-0000-0000-0000-000000000000}"/>
          </ac:spMkLst>
        </pc:spChg>
        <pc:spChg chg="mod">
          <ac:chgData name="rick duggin" userId="0b05f36c4f69b508" providerId="LiveId" clId="{C953F671-6863-40A2-9660-A7A59431ADEE}" dt="2023-11-18T16:17:22.445" v="4305" actId="20577"/>
          <ac:spMkLst>
            <pc:docMk/>
            <pc:sldMk cId="3655650123" sldId="567"/>
            <ac:spMk id="3075" creationId="{00000000-0000-0000-0000-000000000000}"/>
          </ac:spMkLst>
        </pc:spChg>
      </pc:sldChg>
      <pc:sldChg chg="addSp modSp add mod modAnim">
        <pc:chgData name="rick duggin" userId="0b05f36c4f69b508" providerId="LiveId" clId="{C953F671-6863-40A2-9660-A7A59431ADEE}" dt="2023-11-18T16:20:09.311" v="4342" actId="1035"/>
        <pc:sldMkLst>
          <pc:docMk/>
          <pc:sldMk cId="563070999" sldId="568"/>
        </pc:sldMkLst>
        <pc:spChg chg="add mod">
          <ac:chgData name="rick duggin" userId="0b05f36c4f69b508" providerId="LiveId" clId="{C953F671-6863-40A2-9660-A7A59431ADEE}" dt="2023-11-18T16:20:09.311" v="4342" actId="1035"/>
          <ac:spMkLst>
            <pc:docMk/>
            <pc:sldMk cId="563070999" sldId="568"/>
            <ac:spMk id="2" creationId="{722E37C5-B759-1B6A-23E0-D43DB7655DB8}"/>
          </ac:spMkLst>
        </pc:spChg>
        <pc:spChg chg="mod">
          <ac:chgData name="rick duggin" userId="0b05f36c4f69b508" providerId="LiveId" clId="{C953F671-6863-40A2-9660-A7A59431ADEE}" dt="2023-11-16T21:57:33.273" v="1962" actId="20577"/>
          <ac:spMkLst>
            <pc:docMk/>
            <pc:sldMk cId="563070999" sldId="568"/>
            <ac:spMk id="3074" creationId="{00000000-0000-0000-0000-000000000000}"/>
          </ac:spMkLst>
        </pc:spChg>
        <pc:spChg chg="mod">
          <ac:chgData name="rick duggin" userId="0b05f36c4f69b508" providerId="LiveId" clId="{C953F671-6863-40A2-9660-A7A59431ADEE}" dt="2023-11-18T16:19:01.234" v="4324" actId="207"/>
          <ac:spMkLst>
            <pc:docMk/>
            <pc:sldMk cId="563070999" sldId="568"/>
            <ac:spMk id="3075" creationId="{00000000-0000-0000-0000-000000000000}"/>
          </ac:spMkLst>
        </pc:spChg>
      </pc:sldChg>
      <pc:sldChg chg="delSp modSp add mod modAnim">
        <pc:chgData name="rick duggin" userId="0b05f36c4f69b508" providerId="LiveId" clId="{C953F671-6863-40A2-9660-A7A59431ADEE}" dt="2023-11-18T16:20:57.735" v="4348"/>
        <pc:sldMkLst>
          <pc:docMk/>
          <pc:sldMk cId="1152511253" sldId="569"/>
        </pc:sldMkLst>
        <pc:spChg chg="del">
          <ac:chgData name="rick duggin" userId="0b05f36c4f69b508" providerId="LiveId" clId="{C953F671-6863-40A2-9660-A7A59431ADEE}" dt="2023-11-17T23:20:32.847" v="2647" actId="478"/>
          <ac:spMkLst>
            <pc:docMk/>
            <pc:sldMk cId="1152511253" sldId="569"/>
            <ac:spMk id="2" creationId="{722E37C5-B759-1B6A-23E0-D43DB7655DB8}"/>
          </ac:spMkLst>
        </pc:spChg>
        <pc:spChg chg="mod">
          <ac:chgData name="rick duggin" userId="0b05f36c4f69b508" providerId="LiveId" clId="{C953F671-6863-40A2-9660-A7A59431ADEE}" dt="2023-11-16T21:58:10.509" v="1975" actId="20577"/>
          <ac:spMkLst>
            <pc:docMk/>
            <pc:sldMk cId="1152511253" sldId="569"/>
            <ac:spMk id="3074" creationId="{00000000-0000-0000-0000-000000000000}"/>
          </ac:spMkLst>
        </pc:spChg>
        <pc:spChg chg="mod">
          <ac:chgData name="rick duggin" userId="0b05f36c4f69b508" providerId="LiveId" clId="{C953F671-6863-40A2-9660-A7A59431ADEE}" dt="2023-11-18T16:07:57.231" v="4277" actId="404"/>
          <ac:spMkLst>
            <pc:docMk/>
            <pc:sldMk cId="1152511253" sldId="569"/>
            <ac:spMk id="3075" creationId="{00000000-0000-0000-0000-000000000000}"/>
          </ac:spMkLst>
        </pc:spChg>
      </pc:sldChg>
      <pc:sldChg chg="delSp modSp add mod modAnim">
        <pc:chgData name="rick duggin" userId="0b05f36c4f69b508" providerId="LiveId" clId="{C953F671-6863-40A2-9660-A7A59431ADEE}" dt="2023-11-18T16:20:39.329" v="4346"/>
        <pc:sldMkLst>
          <pc:docMk/>
          <pc:sldMk cId="2300608659" sldId="570"/>
        </pc:sldMkLst>
        <pc:spChg chg="del">
          <ac:chgData name="rick duggin" userId="0b05f36c4f69b508" providerId="LiveId" clId="{C953F671-6863-40A2-9660-A7A59431ADEE}" dt="2023-11-16T22:01:03.829" v="2110" actId="478"/>
          <ac:spMkLst>
            <pc:docMk/>
            <pc:sldMk cId="2300608659" sldId="570"/>
            <ac:spMk id="2" creationId="{722E37C5-B759-1B6A-23E0-D43DB7655DB8}"/>
          </ac:spMkLst>
        </pc:spChg>
        <pc:spChg chg="mod">
          <ac:chgData name="rick duggin" userId="0b05f36c4f69b508" providerId="LiveId" clId="{C953F671-6863-40A2-9660-A7A59431ADEE}" dt="2023-11-18T16:20:29.613" v="4344" actId="404"/>
          <ac:spMkLst>
            <pc:docMk/>
            <pc:sldMk cId="2300608659" sldId="570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C953F671-6863-40A2-9660-A7A59431ADEE}" dt="2023-11-18T16:23:13.313" v="4372"/>
        <pc:sldMkLst>
          <pc:docMk/>
          <pc:sldMk cId="404089666" sldId="571"/>
        </pc:sldMkLst>
        <pc:spChg chg="mod">
          <ac:chgData name="rick duggin" userId="0b05f36c4f69b508" providerId="LiveId" clId="{C953F671-6863-40A2-9660-A7A59431ADEE}" dt="2023-11-18T15:49:59.117" v="4122" actId="207"/>
          <ac:spMkLst>
            <pc:docMk/>
            <pc:sldMk cId="404089666" sldId="571"/>
            <ac:spMk id="3074" creationId="{00000000-0000-0000-0000-000000000000}"/>
          </ac:spMkLst>
        </pc:spChg>
        <pc:spChg chg="mod">
          <ac:chgData name="rick duggin" userId="0b05f36c4f69b508" providerId="LiveId" clId="{C953F671-6863-40A2-9660-A7A59431ADEE}" dt="2023-11-18T16:22:56.238" v="4370" actId="948"/>
          <ac:spMkLst>
            <pc:docMk/>
            <pc:sldMk cId="404089666" sldId="571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C953F671-6863-40A2-9660-A7A59431ADEE}" dt="2023-11-18T19:53:00.174" v="4394"/>
        <pc:sldMkLst>
          <pc:docMk/>
          <pc:sldMk cId="588976014" sldId="572"/>
        </pc:sldMkLst>
        <pc:spChg chg="mod">
          <ac:chgData name="rick duggin" userId="0b05f36c4f69b508" providerId="LiveId" clId="{C953F671-6863-40A2-9660-A7A59431ADEE}" dt="2023-11-18T15:50:04.453" v="4124" actId="404"/>
          <ac:spMkLst>
            <pc:docMk/>
            <pc:sldMk cId="588976014" sldId="572"/>
            <ac:spMk id="3074" creationId="{00000000-0000-0000-0000-000000000000}"/>
          </ac:spMkLst>
        </pc:spChg>
        <pc:spChg chg="mod">
          <ac:chgData name="rick duggin" userId="0b05f36c4f69b508" providerId="LiveId" clId="{C953F671-6863-40A2-9660-A7A59431ADEE}" dt="2023-11-18T16:24:14.207" v="4385" actId="207"/>
          <ac:spMkLst>
            <pc:docMk/>
            <pc:sldMk cId="588976014" sldId="572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C953F671-6863-40A2-9660-A7A59431ADEE}" dt="2023-11-18T16:09:39.250" v="4279"/>
        <pc:sldMkLst>
          <pc:docMk/>
          <pc:sldMk cId="1801023158" sldId="573"/>
        </pc:sldMkLst>
        <pc:spChg chg="mod">
          <ac:chgData name="rick duggin" userId="0b05f36c4f69b508" providerId="LiveId" clId="{C953F671-6863-40A2-9660-A7A59431ADEE}" dt="2023-11-17T23:29:28.165" v="3643" actId="20577"/>
          <ac:spMkLst>
            <pc:docMk/>
            <pc:sldMk cId="1801023158" sldId="573"/>
            <ac:spMk id="3074" creationId="{00000000-0000-0000-0000-000000000000}"/>
          </ac:spMkLst>
        </pc:spChg>
        <pc:spChg chg="mod">
          <ac:chgData name="rick duggin" userId="0b05f36c4f69b508" providerId="LiveId" clId="{C953F671-6863-40A2-9660-A7A59431ADEE}" dt="2023-11-18T16:00:25.937" v="4272" actId="20577"/>
          <ac:spMkLst>
            <pc:docMk/>
            <pc:sldMk cId="1801023158" sldId="573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9529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712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08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37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3081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22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6357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189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948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944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710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58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5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225485" y="1155569"/>
            <a:ext cx="6693030" cy="1163425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FFC000"/>
                </a:solidFill>
                <a:latin typeface="Arial"/>
              </a:rPr>
              <a:t>Human Circumstances</a:t>
            </a:r>
            <a:br>
              <a:rPr lang="en-US" sz="3600" dirty="0">
                <a:solidFill>
                  <a:srgbClr val="FFC000"/>
                </a:solidFill>
                <a:latin typeface="Arial"/>
              </a:rPr>
            </a:br>
            <a:r>
              <a:rPr lang="en-US" sz="3600" dirty="0">
                <a:solidFill>
                  <a:srgbClr val="FFC000"/>
                </a:solidFill>
                <a:latin typeface="Arial"/>
              </a:rPr>
              <a:t>and God’s Law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B.</a:t>
            </a:r>
            <a:r>
              <a:rPr lang="en-US" altLang="en-US" sz="3100" dirty="0">
                <a:solidFill>
                  <a:srgbClr val="FFFFCC"/>
                </a:solidFill>
              </a:rPr>
              <a:t> Baptist circumstances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395288" indent="-395288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2800" dirty="0">
                <a:solidFill>
                  <a:srgbClr val="FFFF99"/>
                </a:solidFill>
              </a:rPr>
              <a:t>Thief on cross could not be baptized, yet was saved.  If he…then why can’t I?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Questions: 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a. </a:t>
            </a:r>
            <a:r>
              <a:rPr lang="en-US" altLang="en-US" sz="3000" dirty="0">
                <a:solidFill>
                  <a:srgbClr val="CCFFFF"/>
                </a:solidFill>
              </a:rPr>
              <a:t>Was he saved by faith alone?   </a:t>
            </a:r>
            <a:r>
              <a:rPr lang="en-US" altLang="en-US" sz="3000" dirty="0">
                <a:solidFill>
                  <a:schemeClr val="bg1"/>
                </a:solidFill>
              </a:rPr>
              <a:t>(Context)</a:t>
            </a:r>
          </a:p>
          <a:p>
            <a:pPr marL="914400" lvl="2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b.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Was thief baptized?   </a:t>
            </a:r>
            <a:r>
              <a:rPr lang="en-US" altLang="en-US" sz="3000" dirty="0">
                <a:solidFill>
                  <a:schemeClr val="bg1"/>
                </a:solidFill>
              </a:rPr>
              <a:t>(Mt.3:5-6)</a:t>
            </a:r>
          </a:p>
          <a:p>
            <a:pPr marL="1309688" lvl="2" indent="-395288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c. </a:t>
            </a:r>
            <a:r>
              <a:rPr lang="en-US" altLang="en-US" sz="3000" dirty="0">
                <a:solidFill>
                  <a:srgbClr val="CCFFFF"/>
                </a:solidFill>
              </a:rPr>
              <a:t>Is baptism a condition of salvation?  </a:t>
            </a:r>
            <a:r>
              <a:rPr lang="en-US" altLang="en-US" sz="3000" dirty="0">
                <a:solidFill>
                  <a:schemeClr val="bg1"/>
                </a:solidFill>
              </a:rPr>
              <a:t>Mk.16;  Ac.2 </a:t>
            </a:r>
          </a:p>
          <a:p>
            <a:pPr marL="914400" lvl="2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d. </a:t>
            </a:r>
            <a:r>
              <a:rPr lang="en-US" altLang="en-US" sz="3000" dirty="0">
                <a:solidFill>
                  <a:srgbClr val="CCFFFF"/>
                </a:solidFill>
              </a:rPr>
              <a:t>When was thief saved?   </a:t>
            </a:r>
            <a:r>
              <a:rPr lang="en-US" altLang="en-US" sz="3000" dirty="0">
                <a:solidFill>
                  <a:schemeClr val="bg1"/>
                </a:solidFill>
              </a:rPr>
              <a:t>Hb.9:16-17</a:t>
            </a:r>
          </a:p>
          <a:p>
            <a:pPr marL="914400" lvl="2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e. </a:t>
            </a:r>
            <a:r>
              <a:rPr lang="en-US" altLang="en-US" sz="3000" dirty="0">
                <a:solidFill>
                  <a:srgbClr val="CCFFFF"/>
                </a:solidFill>
              </a:rPr>
              <a:t>What did the thief do?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22E37C5-B759-1B6A-23E0-D43DB7655DB8}"/>
              </a:ext>
            </a:extLst>
          </p:cNvPr>
          <p:cNvSpPr/>
          <p:nvPr/>
        </p:nvSpPr>
        <p:spPr>
          <a:xfrm>
            <a:off x="362126" y="5373278"/>
            <a:ext cx="8423657" cy="105580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rgbClr val="FFFF99"/>
                </a:solidFill>
              </a:rPr>
              <a:t>One who uses the thief to justify his own </a:t>
            </a:r>
            <a:r>
              <a:rPr lang="en-US" sz="2900" dirty="0" err="1">
                <a:solidFill>
                  <a:srgbClr val="FFFF99"/>
                </a:solidFill>
              </a:rPr>
              <a:t>disobed-ience</a:t>
            </a:r>
            <a:r>
              <a:rPr lang="en-US" sz="2900" dirty="0">
                <a:solidFill>
                  <a:srgbClr val="FFFF99"/>
                </a:solidFill>
              </a:rPr>
              <a:t> is not trying to be saved like the thief</a:t>
            </a:r>
          </a:p>
        </p:txBody>
      </p:sp>
    </p:spTree>
    <p:extLst>
      <p:ext uri="{BB962C8B-B14F-4D97-AF65-F5344CB8AC3E}">
        <p14:creationId xmlns:p14="http://schemas.microsoft.com/office/powerpoint/2010/main" val="56307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B.</a:t>
            </a:r>
            <a:r>
              <a:rPr lang="en-US" altLang="en-US" sz="3100" dirty="0">
                <a:solidFill>
                  <a:srgbClr val="FFFFCC"/>
                </a:solidFill>
              </a:rPr>
              <a:t> Baptist circumstances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395288" indent="-395288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4. </a:t>
            </a:r>
            <a:r>
              <a:rPr lang="en-US" altLang="en-US" sz="2800" dirty="0">
                <a:solidFill>
                  <a:srgbClr val="FFFF99"/>
                </a:solidFill>
              </a:rPr>
              <a:t>“Sincerity alone is enough to be saved.”</a:t>
            </a:r>
          </a:p>
          <a:p>
            <a:pPr marL="914400" lvl="2" indent="-519113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a. </a:t>
            </a:r>
            <a:r>
              <a:rPr lang="en-US" altLang="en-US" sz="3000" dirty="0">
                <a:solidFill>
                  <a:schemeClr val="bg1"/>
                </a:solidFill>
              </a:rPr>
              <a:t>Sincerity does not deny plain passages</a:t>
            </a:r>
          </a:p>
          <a:p>
            <a:pPr marL="914400" lvl="2" indent="-519113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b.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If I don’t follow directions, am I sincere?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0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C.</a:t>
            </a:r>
            <a:r>
              <a:rPr lang="en-US" altLang="en-US" sz="3100" dirty="0">
                <a:solidFill>
                  <a:srgbClr val="FFFFCC"/>
                </a:solidFill>
              </a:rPr>
              <a:t> Methodist circumstances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FFFF99"/>
                </a:solidFill>
              </a:rPr>
              <a:t>Man in hospital, can’t be immersed.  Why not sprinkle?  </a:t>
            </a:r>
          </a:p>
          <a:p>
            <a:pPr marL="687388" indent="-687388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CCFFCC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1.</a:t>
            </a:r>
            <a:r>
              <a:rPr lang="en-US" altLang="en-US" sz="2400" dirty="0">
                <a:solidFill>
                  <a:srgbClr val="CC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To justify practice of sprinkling, they appeal to writings of men, not to NT</a:t>
            </a:r>
          </a:p>
          <a:p>
            <a:pPr marL="687388" indent="-687388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800" dirty="0">
                <a:solidFill>
                  <a:srgbClr val="CC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2.</a:t>
            </a:r>
            <a:r>
              <a:rPr lang="en-US" altLang="en-US" sz="2800" dirty="0">
                <a:solidFill>
                  <a:srgbClr val="CC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For centuries, many opposed sprinkling…</a:t>
            </a:r>
          </a:p>
          <a:p>
            <a:pPr marL="687388" indent="-687388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3.</a:t>
            </a:r>
            <a:r>
              <a:rPr lang="en-US" altLang="en-US" sz="2800" dirty="0">
                <a:solidFill>
                  <a:srgbClr val="CC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They admit that baptism means immersion, but allow circumstances to change the practice. 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Cf. Lv.10</a:t>
            </a:r>
          </a:p>
        </p:txBody>
      </p:sp>
    </p:spTree>
    <p:extLst>
      <p:ext uri="{BB962C8B-B14F-4D97-AF65-F5344CB8AC3E}">
        <p14:creationId xmlns:p14="http://schemas.microsoft.com/office/powerpoint/2010/main" val="115251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D.</a:t>
            </a:r>
            <a:r>
              <a:rPr lang="en-US" altLang="en-US" sz="3100" dirty="0">
                <a:solidFill>
                  <a:srgbClr val="FFFFCC"/>
                </a:solidFill>
              </a:rPr>
              <a:t> Christian Church circumstances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Introduced mechanical music into worship because singing was so bad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Some listen to ‘contemporary Christian music’ for edification at home…  Inconsistent</a:t>
            </a:r>
          </a:p>
          <a:p>
            <a:pPr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Lv.10</a:t>
            </a:r>
            <a:endParaRPr lang="en-US" altLang="en-US" sz="29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4CC036-7D8B-1B0A-F737-27BE82C559A2}"/>
              </a:ext>
            </a:extLst>
          </p:cNvPr>
          <p:cNvSpPr/>
          <p:nvPr/>
        </p:nvSpPr>
        <p:spPr>
          <a:xfrm>
            <a:off x="952108" y="1781664"/>
            <a:ext cx="7249214" cy="1036949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No one ever turned to mechanical music because the NT authorizes it</a:t>
            </a:r>
          </a:p>
        </p:txBody>
      </p:sp>
    </p:spTree>
    <p:extLst>
      <p:ext uri="{BB962C8B-B14F-4D97-AF65-F5344CB8AC3E}">
        <p14:creationId xmlns:p14="http://schemas.microsoft.com/office/powerpoint/2010/main" val="409371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E.</a:t>
            </a:r>
            <a:r>
              <a:rPr lang="en-US" altLang="en-US" sz="3100" dirty="0">
                <a:solidFill>
                  <a:srgbClr val="FFFFCC"/>
                </a:solidFill>
              </a:rPr>
              <a:t> Christian’s circumstances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MDR   </a:t>
            </a:r>
          </a:p>
          <a:p>
            <a:pPr marL="631825" indent="-6318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1. </a:t>
            </a: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Some say that since God’s marriage law does not apply to the world, when a person becomes a Christian, baptism washes away past marriages</a:t>
            </a:r>
          </a:p>
          <a:p>
            <a:pPr marL="631825" indent="-6318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  2.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Or: </a:t>
            </a:r>
            <a:r>
              <a:rPr lang="en-US" altLang="en-US" sz="3000" dirty="0">
                <a:solidFill>
                  <a:srgbClr val="FFFF99"/>
                </a:solidFill>
                <a:cs typeface="Times New Roman" panose="02020603050405020304" pitchFamily="18" charset="0"/>
              </a:rPr>
              <a:t>guilty party is as free to remarry as innocent mate</a:t>
            </a:r>
          </a:p>
          <a:p>
            <a:pPr marL="631825" indent="-6318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  3.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Or: </a:t>
            </a: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“You don’t know how hard it is to live with that person”</a:t>
            </a:r>
          </a:p>
          <a:p>
            <a:pPr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Mt.19:3-9…</a:t>
            </a:r>
          </a:p>
        </p:txBody>
      </p:sp>
    </p:spTree>
    <p:extLst>
      <p:ext uri="{BB962C8B-B14F-4D97-AF65-F5344CB8AC3E}">
        <p14:creationId xmlns:p14="http://schemas.microsoft.com/office/powerpoint/2010/main" val="40408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E.</a:t>
            </a:r>
            <a:r>
              <a:rPr lang="en-US" altLang="en-US" sz="3100" dirty="0">
                <a:solidFill>
                  <a:srgbClr val="FFFFCC"/>
                </a:solidFill>
              </a:rPr>
              <a:t> Christian’s circumstances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Attendance, Hb.10:25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900" dirty="0">
                <a:solidFill>
                  <a:srgbClr val="FFFFCC"/>
                </a:solidFill>
              </a:rPr>
              <a:t>Reason for not attending is either </a:t>
            </a:r>
            <a:r>
              <a:rPr lang="en-US" altLang="en-US" sz="2400" dirty="0">
                <a:solidFill>
                  <a:srgbClr val="FFC000"/>
                </a:solidFill>
              </a:rPr>
              <a:t>1) </a:t>
            </a:r>
            <a:r>
              <a:rPr lang="en-US" altLang="en-US" sz="2900" dirty="0">
                <a:solidFill>
                  <a:srgbClr val="FFFFCC"/>
                </a:solidFill>
              </a:rPr>
              <a:t>legitimate, or</a:t>
            </a:r>
            <a:r>
              <a:rPr lang="en-US" altLang="en-US" sz="2600" dirty="0">
                <a:solidFill>
                  <a:srgbClr val="FFFFCC"/>
                </a:solidFill>
              </a:rPr>
              <a:t> </a:t>
            </a:r>
            <a:r>
              <a:rPr lang="en-US" altLang="en-US" sz="2400" dirty="0">
                <a:solidFill>
                  <a:srgbClr val="FFC000"/>
                </a:solidFill>
              </a:rPr>
              <a:t>2)</a:t>
            </a:r>
            <a:r>
              <a:rPr lang="en-US" altLang="en-US" sz="2600" dirty="0">
                <a:solidFill>
                  <a:schemeClr val="bg1"/>
                </a:solidFill>
              </a:rPr>
              <a:t> </a:t>
            </a:r>
            <a:r>
              <a:rPr lang="en-US" altLang="en-US" sz="2900" dirty="0">
                <a:solidFill>
                  <a:srgbClr val="FFFFCC"/>
                </a:solidFill>
              </a:rPr>
              <a:t>based on choices / excuses </a:t>
            </a:r>
          </a:p>
          <a:p>
            <a:pPr marL="744538" indent="-744538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  	</a:t>
            </a: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1. </a:t>
            </a: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Indifference. 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Hb.10:19-23</a:t>
            </a:r>
          </a:p>
          <a:p>
            <a:pPr marL="744538" indent="-744538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   	</a:t>
            </a: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2.</a:t>
            </a:r>
            <a:r>
              <a:rPr lang="en-US" altLang="en-US" sz="2400" dirty="0">
                <a:solidFill>
                  <a:srgbClr val="CCFF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Improper example. 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Hb.10:24</a:t>
            </a:r>
          </a:p>
          <a:p>
            <a:pPr marL="744538" indent="-744538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  	</a:t>
            </a: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3. </a:t>
            </a: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Willful disobedience to NT.  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Hb.10:26-31</a:t>
            </a:r>
            <a:endParaRPr lang="en-US" altLang="en-US" sz="29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97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What do these groups have in common?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Rv.2:4-5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Lk.16:27-31,</a:t>
            </a:r>
            <a:r>
              <a:rPr lang="en-US" altLang="en-US" sz="3000" dirty="0">
                <a:solidFill>
                  <a:srgbClr val="FFFF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CCECFF"/>
                </a:solidFill>
                <a:cs typeface="Times New Roman" panose="02020603050405020304" pitchFamily="18" charset="0"/>
              </a:rPr>
              <a:t>Abraham and rich man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  <a:cs typeface="Times New Roman" panose="02020603050405020304" pitchFamily="18" charset="0"/>
              </a:rPr>
              <a:t>If OT could do this for rich man’s brothers, what could NT do for us?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  <a:cs typeface="Times New Roman" panose="02020603050405020304" pitchFamily="18" charset="0"/>
              </a:rPr>
              <a:t>2 Tim.3:15-17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ECFF"/>
                </a:solidFill>
                <a:cs typeface="Times New Roman" panose="02020603050405020304" pitchFamily="18" charset="0"/>
              </a:rPr>
              <a:t>No human circumstance is more powerful than God’s word…if we want to obey Him</a:t>
            </a:r>
          </a:p>
        </p:txBody>
      </p:sp>
    </p:spTree>
    <p:extLst>
      <p:ext uri="{BB962C8B-B14F-4D97-AF65-F5344CB8AC3E}">
        <p14:creationId xmlns:p14="http://schemas.microsoft.com/office/powerpoint/2010/main" val="180102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Enemies of God speak against Him in society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M. M. O’Hair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“Pope”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 err="1">
                <a:solidFill>
                  <a:schemeClr val="bg1"/>
                </a:solidFill>
              </a:rPr>
              <a:t>satan</a:t>
            </a:r>
            <a:r>
              <a:rPr lang="en-US" altLang="en-US" sz="3000" dirty="0">
                <a:solidFill>
                  <a:schemeClr val="bg1"/>
                </a:solidFill>
              </a:rPr>
              <a:t> persuades people that human circum-stances take priority over God’s law</a:t>
            </a: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3" y="556181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Biblical Examples</a:t>
            </a: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07389"/>
            <a:ext cx="8610599" cy="5807697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</a:rPr>
              <a:t>Gn.3, </a:t>
            </a:r>
            <a:r>
              <a:rPr lang="en-US" altLang="en-US" sz="2800" dirty="0">
                <a:solidFill>
                  <a:srgbClr val="CCFFCC"/>
                </a:solidFill>
              </a:rPr>
              <a:t>concerning a prohibition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1 Sm.15, </a:t>
            </a:r>
            <a:r>
              <a:rPr lang="en-US" altLang="en-US" sz="2800" dirty="0">
                <a:solidFill>
                  <a:srgbClr val="CCFFCC"/>
                </a:solidFill>
                <a:cs typeface="Times New Roman" panose="02020603050405020304" pitchFamily="18" charset="0"/>
              </a:rPr>
              <a:t>concerning a command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Mt.22, </a:t>
            </a:r>
            <a:r>
              <a:rPr lang="en-US" altLang="en-US" sz="2800" dirty="0">
                <a:solidFill>
                  <a:srgbClr val="CCFFCC"/>
                </a:solidFill>
                <a:cs typeface="Times New Roman" panose="02020603050405020304" pitchFamily="18" charset="0"/>
              </a:rPr>
              <a:t>concerning a doctrine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Mt.25, </a:t>
            </a:r>
            <a:r>
              <a:rPr lang="en-US" altLang="en-US" sz="2800" dirty="0">
                <a:solidFill>
                  <a:srgbClr val="CCFFCC"/>
                </a:solidFill>
                <a:cs typeface="Times New Roman" panose="02020603050405020304" pitchFamily="18" charset="0"/>
              </a:rPr>
              <a:t>concerning personal ability and accountability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Lk.14, </a:t>
            </a:r>
            <a:r>
              <a:rPr lang="en-US" altLang="en-US" sz="2800" dirty="0">
                <a:solidFill>
                  <a:srgbClr val="CCFFCC"/>
                </a:solidFill>
                <a:cs typeface="Times New Roman" panose="02020603050405020304" pitchFamily="18" charset="0"/>
              </a:rPr>
              <a:t>concerning personal invitation   </a:t>
            </a:r>
            <a:endParaRPr lang="en-US" altLang="en-US" sz="3000" dirty="0">
              <a:solidFill>
                <a:srgbClr val="CCFFCC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9845D8C-7C4D-600A-BF69-94A7FDFBAE8A}"/>
              </a:ext>
            </a:extLst>
          </p:cNvPr>
          <p:cNvSpPr/>
          <p:nvPr/>
        </p:nvSpPr>
        <p:spPr>
          <a:xfrm>
            <a:off x="1239196" y="3723587"/>
            <a:ext cx="6684461" cy="980388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Excuses come when the kingdom</a:t>
            </a:r>
            <a:br>
              <a:rPr lang="en-US" sz="3000" dirty="0">
                <a:solidFill>
                  <a:srgbClr val="CCFFFF"/>
                </a:solidFill>
              </a:rPr>
            </a:br>
            <a:r>
              <a:rPr lang="en-US" sz="3000" dirty="0">
                <a:solidFill>
                  <a:srgbClr val="CCFFFF"/>
                </a:solidFill>
              </a:rPr>
              <a:t>is not as they want or expect</a:t>
            </a:r>
          </a:p>
        </p:txBody>
      </p:sp>
    </p:spTree>
    <p:extLst>
      <p:ext uri="{BB962C8B-B14F-4D97-AF65-F5344CB8AC3E}">
        <p14:creationId xmlns:p14="http://schemas.microsoft.com/office/powerpoint/2010/main" val="309358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360884" y="556182"/>
            <a:ext cx="4423878" cy="537328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Biblical Examples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EA9A53CC-AA01-1F3A-C38A-D95B5C77EB9D}"/>
              </a:ext>
            </a:extLst>
          </p:cNvPr>
          <p:cNvSpPr/>
          <p:nvPr/>
        </p:nvSpPr>
        <p:spPr bwMode="auto">
          <a:xfrm>
            <a:off x="1012041" y="1264762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Modern Examples</a:t>
            </a:r>
          </a:p>
        </p:txBody>
      </p:sp>
    </p:spTree>
    <p:extLst>
      <p:ext uri="{BB962C8B-B14F-4D97-AF65-F5344CB8AC3E}">
        <p14:creationId xmlns:p14="http://schemas.microsoft.com/office/powerpoint/2010/main" val="5698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A. </a:t>
            </a:r>
            <a:r>
              <a:rPr lang="en-US" altLang="en-US" sz="3100" dirty="0">
                <a:solidFill>
                  <a:srgbClr val="FFFFCC"/>
                </a:solidFill>
              </a:rPr>
              <a:t>Calvinist circumstances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2800" dirty="0">
                <a:solidFill>
                  <a:srgbClr val="FFFF99"/>
                </a:solidFill>
              </a:rPr>
              <a:t>Soldier dying on battlefield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If preacher necessary, what if he dies before preacher gets to him?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“Can’t preach to the dead”</a:t>
            </a:r>
          </a:p>
        </p:txBody>
      </p:sp>
    </p:spTree>
    <p:extLst>
      <p:ext uri="{BB962C8B-B14F-4D97-AF65-F5344CB8AC3E}">
        <p14:creationId xmlns:p14="http://schemas.microsoft.com/office/powerpoint/2010/main" val="184386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A.</a:t>
            </a:r>
            <a:r>
              <a:rPr lang="en-US" altLang="en-US" sz="3100" dirty="0">
                <a:solidFill>
                  <a:srgbClr val="FFFFCC"/>
                </a:solidFill>
              </a:rPr>
              <a:t> Calvinist circumstances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395288" indent="-395288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2800" dirty="0">
                <a:solidFill>
                  <a:srgbClr val="FFFF99"/>
                </a:solidFill>
              </a:rPr>
              <a:t>“If dead man hears, he is already saved…before he has faith”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Sproul: “A sinner is stone cold dead, there-fore unable to act in his own salvation”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Confuses physical death with spiritual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The dead can hear: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Jn.5:25 (= Lk.16)</a:t>
            </a:r>
          </a:p>
          <a:p>
            <a:pPr lvl="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Jn.11:…23ff., physical death…heard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Ac.2:37...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Gal.5:24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Col.3:3… yet, v.5…</a:t>
            </a:r>
          </a:p>
        </p:txBody>
      </p:sp>
    </p:spTree>
    <p:extLst>
      <p:ext uri="{BB962C8B-B14F-4D97-AF65-F5344CB8AC3E}">
        <p14:creationId xmlns:p14="http://schemas.microsoft.com/office/powerpoint/2010/main" val="4966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B.</a:t>
            </a:r>
            <a:r>
              <a:rPr lang="en-US" altLang="en-US" sz="3100" dirty="0">
                <a:solidFill>
                  <a:srgbClr val="FFFFCC"/>
                </a:solidFill>
              </a:rPr>
              <a:t> Baptist circumstances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2800" dirty="0">
                <a:solidFill>
                  <a:srgbClr val="FFFF99"/>
                </a:solidFill>
              </a:rPr>
              <a:t>Man on way to water; limb falls on him…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Did a tree limb fall on you?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Unbeliever on his way to hear sermon on salvation by faith alone…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Mk.16:16</a:t>
            </a:r>
          </a:p>
        </p:txBody>
      </p:sp>
    </p:spTree>
    <p:extLst>
      <p:ext uri="{BB962C8B-B14F-4D97-AF65-F5344CB8AC3E}">
        <p14:creationId xmlns:p14="http://schemas.microsoft.com/office/powerpoint/2010/main" val="83574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B.</a:t>
            </a:r>
            <a:r>
              <a:rPr lang="en-US" altLang="en-US" sz="3100" dirty="0">
                <a:solidFill>
                  <a:srgbClr val="FFFFCC"/>
                </a:solidFill>
              </a:rPr>
              <a:t> Baptist circumstances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395288" indent="-395288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2800" dirty="0">
                <a:solidFill>
                  <a:srgbClr val="FFFF99"/>
                </a:solidFill>
              </a:rPr>
              <a:t>Man in critical condition; can’t be immersed.  Lost?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Suppose he goes into coma before preacher can get there to teach him salvation by faith alone…  He dies...  Is he lost?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5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973</TotalTime>
  <Words>748</Words>
  <Application>Microsoft Office PowerPoint</Application>
  <PresentationFormat>On-screen Show (4:3)</PresentationFormat>
  <Paragraphs>93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Courier New</vt:lpstr>
      <vt:lpstr>Times New Roman</vt:lpstr>
      <vt:lpstr>Verdana</vt:lpstr>
      <vt:lpstr>Wingdings</vt:lpstr>
      <vt:lpstr>Default Design</vt:lpstr>
      <vt:lpstr>PowerPoint Presentation</vt:lpstr>
      <vt:lpstr>Enemies of God speak against Him in society</vt:lpstr>
      <vt:lpstr>PowerPoint Presentation</vt:lpstr>
      <vt:lpstr>PowerPoint Presentation</vt:lpstr>
      <vt:lpstr>PowerPoint Presentation</vt:lpstr>
      <vt:lpstr>A. Calvinist circumstances</vt:lpstr>
      <vt:lpstr>A. Calvinist circumstances</vt:lpstr>
      <vt:lpstr>B. Baptist circumstances</vt:lpstr>
      <vt:lpstr>B. Baptist circumstances</vt:lpstr>
      <vt:lpstr>B. Baptist circumstances</vt:lpstr>
      <vt:lpstr>B. Baptist circumstances</vt:lpstr>
      <vt:lpstr>C. Methodist circumstances</vt:lpstr>
      <vt:lpstr>D. Christian Church circumstances</vt:lpstr>
      <vt:lpstr>E. Christian’s circumstances</vt:lpstr>
      <vt:lpstr>E. Christian’s circumstances</vt:lpstr>
      <vt:lpstr>What do these groups have in common?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</cp:revision>
  <dcterms:created xsi:type="dcterms:W3CDTF">2011-08-18T15:42:19Z</dcterms:created>
  <dcterms:modified xsi:type="dcterms:W3CDTF">2023-12-02T01:11:08Z</dcterms:modified>
</cp:coreProperties>
</file>