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2"/>
  </p:notesMasterIdLst>
  <p:sldIdLst>
    <p:sldId id="305" r:id="rId3"/>
    <p:sldId id="373" r:id="rId4"/>
    <p:sldId id="534" r:id="rId5"/>
    <p:sldId id="522" r:id="rId6"/>
    <p:sldId id="545" r:id="rId7"/>
    <p:sldId id="546" r:id="rId8"/>
    <p:sldId id="524" r:id="rId9"/>
    <p:sldId id="543" r:id="rId10"/>
    <p:sldId id="547" r:id="rId11"/>
    <p:sldId id="548" r:id="rId12"/>
    <p:sldId id="549" r:id="rId13"/>
    <p:sldId id="550" r:id="rId14"/>
    <p:sldId id="551" r:id="rId15"/>
    <p:sldId id="552" r:id="rId16"/>
    <p:sldId id="553" r:id="rId17"/>
    <p:sldId id="554" r:id="rId18"/>
    <p:sldId id="555" r:id="rId19"/>
    <p:sldId id="556" r:id="rId20"/>
    <p:sldId id="55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99FFCC"/>
    <a:srgbClr val="CCFFFF"/>
    <a:srgbClr val="FFFF99"/>
    <a:srgbClr val="CCECFF"/>
    <a:srgbClr val="FFCCCC"/>
    <a:srgbClr val="A50021"/>
    <a:srgbClr val="CC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8AAF13BC-A9E4-4259-B2FD-A628F23E0E46}"/>
    <pc:docChg chg="custSel modSld">
      <pc:chgData name="rick duggin" userId="0b05f36c4f69b508" providerId="LiveId" clId="{8AAF13BC-A9E4-4259-B2FD-A628F23E0E46}" dt="2023-12-01T15:34:38.713" v="220"/>
      <pc:docMkLst>
        <pc:docMk/>
      </pc:docMkLst>
      <pc:sldChg chg="modSp mod">
        <pc:chgData name="rick duggin" userId="0b05f36c4f69b508" providerId="LiveId" clId="{8AAF13BC-A9E4-4259-B2FD-A628F23E0E46}" dt="2023-11-30T21:13:50.508" v="97" actId="20577"/>
        <pc:sldMkLst>
          <pc:docMk/>
          <pc:sldMk cId="2960715936" sldId="374"/>
        </pc:sldMkLst>
        <pc:spChg chg="mod">
          <ac:chgData name="rick duggin" userId="0b05f36c4f69b508" providerId="LiveId" clId="{8AAF13BC-A9E4-4259-B2FD-A628F23E0E46}" dt="2023-11-30T21:13:50.508" v="97" actId="20577"/>
          <ac:spMkLst>
            <pc:docMk/>
            <pc:sldMk cId="2960715936" sldId="374"/>
            <ac:spMk id="3075" creationId="{00000000-0000-0000-0000-000000000000}"/>
          </ac:spMkLst>
        </pc:spChg>
      </pc:sldChg>
      <pc:sldChg chg="modSp">
        <pc:chgData name="rick duggin" userId="0b05f36c4f69b508" providerId="LiveId" clId="{8AAF13BC-A9E4-4259-B2FD-A628F23E0E46}" dt="2023-12-01T15:31:44.655" v="208" actId="207"/>
        <pc:sldMkLst>
          <pc:docMk/>
          <pc:sldMk cId="1183815724" sldId="522"/>
        </pc:sldMkLst>
        <pc:spChg chg="mod">
          <ac:chgData name="rick duggin" userId="0b05f36c4f69b508" providerId="LiveId" clId="{8AAF13BC-A9E4-4259-B2FD-A628F23E0E46}" dt="2023-12-01T15:31:44.655" v="208" actId="207"/>
          <ac:spMkLst>
            <pc:docMk/>
            <pc:sldMk cId="1183815724" sldId="522"/>
            <ac:spMk id="3075" creationId="{00000000-0000-0000-0000-000000000000}"/>
          </ac:spMkLst>
        </pc:spChg>
      </pc:sldChg>
      <pc:sldChg chg="modSp">
        <pc:chgData name="rick duggin" userId="0b05f36c4f69b508" providerId="LiveId" clId="{8AAF13BC-A9E4-4259-B2FD-A628F23E0E46}" dt="2023-12-01T15:33:06.019" v="219" actId="1035"/>
        <pc:sldMkLst>
          <pc:docMk/>
          <pc:sldMk cId="1356072894" sldId="545"/>
        </pc:sldMkLst>
        <pc:spChg chg="mod">
          <ac:chgData name="rick duggin" userId="0b05f36c4f69b508" providerId="LiveId" clId="{8AAF13BC-A9E4-4259-B2FD-A628F23E0E46}" dt="2023-12-01T15:32:29.923" v="210" actId="1036"/>
          <ac:spMkLst>
            <pc:docMk/>
            <pc:sldMk cId="1356072894" sldId="545"/>
            <ac:spMk id="3074" creationId="{00000000-0000-0000-0000-000000000000}"/>
          </ac:spMkLst>
        </pc:spChg>
        <pc:spChg chg="mod">
          <ac:chgData name="rick duggin" userId="0b05f36c4f69b508" providerId="LiveId" clId="{8AAF13BC-A9E4-4259-B2FD-A628F23E0E46}" dt="2023-12-01T15:33:06.019" v="219" actId="1035"/>
          <ac:spMkLst>
            <pc:docMk/>
            <pc:sldMk cId="1356072894" sldId="545"/>
            <ac:spMk id="3075" creationId="{00000000-0000-0000-0000-000000000000}"/>
          </ac:spMkLst>
        </pc:spChg>
      </pc:sldChg>
      <pc:sldChg chg="modSp modAnim">
        <pc:chgData name="rick duggin" userId="0b05f36c4f69b508" providerId="LiveId" clId="{8AAF13BC-A9E4-4259-B2FD-A628F23E0E46}" dt="2023-12-01T15:34:38.713" v="220"/>
        <pc:sldMkLst>
          <pc:docMk/>
          <pc:sldMk cId="3946059136" sldId="547"/>
        </pc:sldMkLst>
        <pc:spChg chg="mod">
          <ac:chgData name="rick duggin" userId="0b05f36c4f69b508" providerId="LiveId" clId="{8AAF13BC-A9E4-4259-B2FD-A628F23E0E46}" dt="2023-12-01T15:26:04.694" v="168" actId="207"/>
          <ac:spMkLst>
            <pc:docMk/>
            <pc:sldMk cId="3946059136" sldId="547"/>
            <ac:spMk id="3075" creationId="{00000000-0000-0000-0000-000000000000}"/>
          </ac:spMkLst>
        </pc:spChg>
      </pc:sldChg>
      <pc:sldChg chg="modSp">
        <pc:chgData name="rick duggin" userId="0b05f36c4f69b508" providerId="LiveId" clId="{8AAF13BC-A9E4-4259-B2FD-A628F23E0E46}" dt="2023-12-01T15:26:35.350" v="180" actId="207"/>
        <pc:sldMkLst>
          <pc:docMk/>
          <pc:sldMk cId="488418690" sldId="548"/>
        </pc:sldMkLst>
        <pc:spChg chg="mod">
          <ac:chgData name="rick duggin" userId="0b05f36c4f69b508" providerId="LiveId" clId="{8AAF13BC-A9E4-4259-B2FD-A628F23E0E46}" dt="2023-12-01T15:26:35.350" v="180" actId="207"/>
          <ac:spMkLst>
            <pc:docMk/>
            <pc:sldMk cId="488418690" sldId="548"/>
            <ac:spMk id="3075" creationId="{00000000-0000-0000-0000-000000000000}"/>
          </ac:spMkLst>
        </pc:spChg>
      </pc:sldChg>
      <pc:sldChg chg="modSp modAnim">
        <pc:chgData name="rick duggin" userId="0b05f36c4f69b508" providerId="LiveId" clId="{8AAF13BC-A9E4-4259-B2FD-A628F23E0E46}" dt="2023-12-01T15:27:12.133" v="186" actId="20577"/>
        <pc:sldMkLst>
          <pc:docMk/>
          <pc:sldMk cId="3478321687" sldId="550"/>
        </pc:sldMkLst>
        <pc:spChg chg="mod">
          <ac:chgData name="rick duggin" userId="0b05f36c4f69b508" providerId="LiveId" clId="{8AAF13BC-A9E4-4259-B2FD-A628F23E0E46}" dt="2023-12-01T15:27:12.133" v="186" actId="20577"/>
          <ac:spMkLst>
            <pc:docMk/>
            <pc:sldMk cId="3478321687" sldId="550"/>
            <ac:spMk id="3075" creationId="{00000000-0000-0000-0000-000000000000}"/>
          </ac:spMkLst>
        </pc:spChg>
      </pc:sldChg>
      <pc:sldChg chg="modSp">
        <pc:chgData name="rick duggin" userId="0b05f36c4f69b508" providerId="LiveId" clId="{8AAF13BC-A9E4-4259-B2FD-A628F23E0E46}" dt="2023-12-01T15:22:22.859" v="165" actId="179"/>
        <pc:sldMkLst>
          <pc:docMk/>
          <pc:sldMk cId="1157763216" sldId="552"/>
        </pc:sldMkLst>
        <pc:spChg chg="mod">
          <ac:chgData name="rick duggin" userId="0b05f36c4f69b508" providerId="LiveId" clId="{8AAF13BC-A9E4-4259-B2FD-A628F23E0E46}" dt="2023-12-01T15:22:22.859" v="165" actId="179"/>
          <ac:spMkLst>
            <pc:docMk/>
            <pc:sldMk cId="1157763216" sldId="552"/>
            <ac:spMk id="3075" creationId="{00000000-0000-0000-0000-000000000000}"/>
          </ac:spMkLst>
        </pc:spChg>
      </pc:sldChg>
      <pc:sldChg chg="modSp">
        <pc:chgData name="rick duggin" userId="0b05f36c4f69b508" providerId="LiveId" clId="{8AAF13BC-A9E4-4259-B2FD-A628F23E0E46}" dt="2023-11-30T21:33:04.758" v="143" actId="207"/>
        <pc:sldMkLst>
          <pc:docMk/>
          <pc:sldMk cId="139927022" sldId="555"/>
        </pc:sldMkLst>
        <pc:spChg chg="mod">
          <ac:chgData name="rick duggin" userId="0b05f36c4f69b508" providerId="LiveId" clId="{8AAF13BC-A9E4-4259-B2FD-A628F23E0E46}" dt="2023-11-30T21:33:04.758" v="143" actId="207"/>
          <ac:spMkLst>
            <pc:docMk/>
            <pc:sldMk cId="139927022" sldId="555"/>
            <ac:spMk id="3075" creationId="{00000000-0000-0000-0000-000000000000}"/>
          </ac:spMkLst>
        </pc:spChg>
      </pc:sldChg>
      <pc:sldChg chg="modSp">
        <pc:chgData name="rick duggin" userId="0b05f36c4f69b508" providerId="LiveId" clId="{8AAF13BC-A9E4-4259-B2FD-A628F23E0E46}" dt="2023-11-30T21:32:27.868" v="136" actId="207"/>
        <pc:sldMkLst>
          <pc:docMk/>
          <pc:sldMk cId="226618493" sldId="557"/>
        </pc:sldMkLst>
        <pc:spChg chg="mod">
          <ac:chgData name="rick duggin" userId="0b05f36c4f69b508" providerId="LiveId" clId="{8AAF13BC-A9E4-4259-B2FD-A628F23E0E46}" dt="2023-11-30T21:32:27.868" v="136" actId="207"/>
          <ac:spMkLst>
            <pc:docMk/>
            <pc:sldMk cId="226618493" sldId="557"/>
            <ac:spMk id="3075" creationId="{00000000-0000-0000-0000-000000000000}"/>
          </ac:spMkLst>
        </pc:spChg>
      </pc:sldChg>
    </pc:docChg>
  </pc:docChgLst>
  <pc:docChgLst>
    <pc:chgData name="rick duggin" userId="0b05f36c4f69b508" providerId="LiveId" clId="{41CCB0E0-329B-F64C-8399-707FC98372AF}"/>
    <pc:docChg chg="modSld">
      <pc:chgData name="rick duggin" userId="0b05f36c4f69b508" providerId="LiveId" clId="{41CCB0E0-329B-F64C-8399-707FC98372AF}" dt="2023-12-03T12:49:20.774" v="10" actId="20577"/>
      <pc:docMkLst>
        <pc:docMk/>
      </pc:docMkLst>
      <pc:sldChg chg="modSp">
        <pc:chgData name="rick duggin" userId="0b05f36c4f69b508" providerId="LiveId" clId="{41CCB0E0-329B-F64C-8399-707FC98372AF}" dt="2023-12-03T12:39:44.361" v="6" actId="20577"/>
        <pc:sldMkLst>
          <pc:docMk/>
          <pc:sldMk cId="4040898441" sldId="543"/>
        </pc:sldMkLst>
        <pc:spChg chg="mod">
          <ac:chgData name="rick duggin" userId="0b05f36c4f69b508" providerId="LiveId" clId="{41CCB0E0-329B-F64C-8399-707FC98372AF}" dt="2023-12-03T12:39:44.361" v="6" actId="20577"/>
          <ac:spMkLst>
            <pc:docMk/>
            <pc:sldMk cId="4040898441" sldId="543"/>
            <ac:spMk id="3075" creationId="{00000000-0000-0000-0000-000000000000}"/>
          </ac:spMkLst>
        </pc:spChg>
      </pc:sldChg>
      <pc:sldChg chg="modSp">
        <pc:chgData name="rick duggin" userId="0b05f36c4f69b508" providerId="LiveId" clId="{41CCB0E0-329B-F64C-8399-707FC98372AF}" dt="2023-12-03T12:49:20.774" v="10" actId="20577"/>
        <pc:sldMkLst>
          <pc:docMk/>
          <pc:sldMk cId="2572490733" sldId="553"/>
        </pc:sldMkLst>
        <pc:spChg chg="mod">
          <ac:chgData name="rick duggin" userId="0b05f36c4f69b508" providerId="LiveId" clId="{41CCB0E0-329B-F64C-8399-707FC98372AF}" dt="2023-12-03T12:49:20.774" v="10" actId="20577"/>
          <ac:spMkLst>
            <pc:docMk/>
            <pc:sldMk cId="2572490733" sldId="553"/>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9724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026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9862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07819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342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15142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1882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2398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5455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97596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83664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990600"/>
            <a:ext cx="6477000" cy="1371600"/>
          </a:xfrm>
          <a:prstGeom prst="roundRect">
            <a:avLst/>
          </a:prstGeom>
          <a:solidFill>
            <a:schemeClr val="accent1">
              <a:lumMod val="10000"/>
            </a:schemeClr>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FFFF99"/>
                </a:solidFill>
                <a:effectLst/>
                <a:uLnTx/>
                <a:uFillTx/>
                <a:latin typeface="Arial"/>
                <a:ea typeface="+mn-ea"/>
                <a:cs typeface="+mn-cs"/>
              </a:rPr>
              <a:t>What Must I Do?</a:t>
            </a:r>
            <a:endParaRPr kumimoji="0" lang="en-US" sz="3000" b="0" i="0" u="none" strike="noStrike" kern="1200" cap="none" spc="0" normalizeH="0" baseline="0" noProof="0" dirty="0">
              <a:ln>
                <a:noFill/>
              </a:ln>
              <a:solidFill>
                <a:srgbClr val="FFFF99"/>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dirty="0">
                <a:solidFill>
                  <a:schemeClr val="bg1"/>
                </a:solidFill>
              </a:rPr>
              <a:t>2 Th.2:10-12</a:t>
            </a:r>
          </a:p>
          <a:p>
            <a:pPr>
              <a:spcAft>
                <a:spcPts val="0"/>
              </a:spcAft>
              <a:buFont typeface="Arial" panose="020B0604020202020204" pitchFamily="34" charset="0"/>
              <a:buChar char="•"/>
            </a:pPr>
            <a:r>
              <a:rPr lang="en-US" altLang="en-US" sz="3000" dirty="0">
                <a:solidFill>
                  <a:schemeClr val="bg1"/>
                </a:solidFill>
              </a:rPr>
              <a:t>Some embrace error, reject truth</a:t>
            </a:r>
          </a:p>
          <a:p>
            <a:pPr marL="0" indent="0" algn="ctr">
              <a:spcAft>
                <a:spcPts val="0"/>
              </a:spcAft>
              <a:buNone/>
            </a:pPr>
            <a:r>
              <a:rPr lang="en-US" altLang="en-US" sz="3000" dirty="0">
                <a:solidFill>
                  <a:srgbClr val="99FFCC"/>
                </a:solidFill>
              </a:rPr>
              <a:t>11:</a:t>
            </a:r>
            <a:r>
              <a:rPr lang="en-US" altLang="en-US" sz="3000" dirty="0">
                <a:solidFill>
                  <a:srgbClr val="FFFFCC"/>
                </a:solidFill>
              </a:rPr>
              <a:t> God helps them believe the lying, lawless one</a:t>
            </a:r>
          </a:p>
          <a:p>
            <a:pPr>
              <a:spcAft>
                <a:spcPts val="0"/>
              </a:spcAft>
              <a:buFont typeface="Arial" panose="020B0604020202020204" pitchFamily="34" charset="0"/>
              <a:buChar char="•"/>
            </a:pPr>
            <a:r>
              <a:rPr lang="en-US" altLang="en-US" sz="3000" dirty="0">
                <a:solidFill>
                  <a:schemeClr val="bg1"/>
                </a:solidFill>
              </a:rPr>
              <a:t>Strong delusion: working of </a:t>
            </a:r>
            <a:r>
              <a:rPr lang="en-US" altLang="en-US" sz="3000" dirty="0" err="1">
                <a:solidFill>
                  <a:schemeClr val="bg1"/>
                </a:solidFill>
              </a:rPr>
              <a:t>satan</a:t>
            </a:r>
            <a:r>
              <a:rPr lang="en-US" altLang="en-US" sz="3000" dirty="0">
                <a:solidFill>
                  <a:schemeClr val="bg1"/>
                </a:solidFill>
              </a:rPr>
              <a:t> (v.9).  Ro.1</a:t>
            </a:r>
          </a:p>
          <a:p>
            <a:pPr>
              <a:spcAft>
                <a:spcPts val="600"/>
              </a:spcAft>
              <a:buFont typeface="Arial" panose="020B0604020202020204" pitchFamily="34" charset="0"/>
              <a:buChar char="•"/>
            </a:pPr>
            <a:r>
              <a:rPr lang="en-US" altLang="en-US" sz="3000" dirty="0">
                <a:solidFill>
                  <a:schemeClr val="bg1"/>
                </a:solidFill>
              </a:rPr>
              <a:t>Sin brings its own punishment</a:t>
            </a:r>
          </a:p>
          <a:p>
            <a:pPr marL="0" indent="0" algn="ctr">
              <a:spcAft>
                <a:spcPts val="0"/>
              </a:spcAft>
              <a:buNone/>
            </a:pPr>
            <a:r>
              <a:rPr lang="en-US" altLang="en-US" sz="3000" dirty="0">
                <a:solidFill>
                  <a:srgbClr val="99FFCC"/>
                </a:solidFill>
              </a:rPr>
              <a:t>12:</a:t>
            </a:r>
            <a:r>
              <a:rPr lang="en-US" altLang="en-US" sz="3000" dirty="0">
                <a:solidFill>
                  <a:srgbClr val="FFFFCC"/>
                </a:solidFill>
              </a:rPr>
              <a:t> they all will be condemned.   Why?</a:t>
            </a:r>
          </a:p>
          <a:p>
            <a:pPr>
              <a:spcAft>
                <a:spcPts val="0"/>
              </a:spcAft>
              <a:buFont typeface="Arial" panose="020B0604020202020204" pitchFamily="34" charset="0"/>
              <a:buChar char="•"/>
            </a:pPr>
            <a:r>
              <a:rPr lang="en-US" altLang="en-US" sz="3000" dirty="0">
                <a:solidFill>
                  <a:schemeClr val="bg1"/>
                </a:solidFill>
              </a:rPr>
              <a:t>Did not believe truth (10)</a:t>
            </a:r>
          </a:p>
          <a:p>
            <a:pPr lvl="1">
              <a:spcAft>
                <a:spcPts val="0"/>
              </a:spcAft>
              <a:buFont typeface="Arial" panose="020B0604020202020204" pitchFamily="34" charset="0"/>
              <a:buChar char="•"/>
            </a:pPr>
            <a:r>
              <a:rPr lang="en-US" altLang="en-US" sz="3000" dirty="0">
                <a:solidFill>
                  <a:srgbClr val="CCFFCC"/>
                </a:solidFill>
              </a:rPr>
              <a:t>God spoke; they scorned Him</a:t>
            </a:r>
          </a:p>
          <a:p>
            <a:pPr>
              <a:spcAft>
                <a:spcPts val="0"/>
              </a:spcAft>
              <a:buFont typeface="Arial" panose="020B0604020202020204" pitchFamily="34" charset="0"/>
              <a:buChar char="•"/>
            </a:pPr>
            <a:r>
              <a:rPr lang="en-US" altLang="en-US" sz="3000" dirty="0">
                <a:solidFill>
                  <a:schemeClr val="bg1"/>
                </a:solidFill>
              </a:rPr>
              <a:t>Pleasure in unrighteousness: they </a:t>
            </a:r>
            <a:r>
              <a:rPr lang="en-US" altLang="en-US" sz="3000" b="1" dirty="0">
                <a:solidFill>
                  <a:schemeClr val="bg1"/>
                </a:solidFill>
              </a:rPr>
              <a:t>enjoy</a:t>
            </a:r>
            <a:r>
              <a:rPr lang="en-US" altLang="en-US" sz="3000" dirty="0">
                <a:solidFill>
                  <a:schemeClr val="bg1"/>
                </a:solidFill>
              </a:rPr>
              <a:t> wrong.   Evil has become their good.</a:t>
            </a:r>
          </a:p>
          <a:p>
            <a:pPr lvl="1">
              <a:spcAft>
                <a:spcPts val="0"/>
              </a:spcAft>
              <a:buFont typeface="Arial" panose="020B0604020202020204" pitchFamily="34" charset="0"/>
              <a:buChar char="•"/>
            </a:pPr>
            <a:r>
              <a:rPr lang="en-US" altLang="en-US" sz="3000" dirty="0">
                <a:solidFill>
                  <a:srgbClr val="CCFFCC"/>
                </a:solidFill>
              </a:rPr>
              <a:t>Ahab, </a:t>
            </a:r>
            <a:r>
              <a:rPr lang="en-US" altLang="en-US" sz="3000" dirty="0">
                <a:solidFill>
                  <a:schemeClr val="bg1"/>
                </a:solidFill>
              </a:rPr>
              <a:t>1 Kg.22</a:t>
            </a:r>
          </a:p>
          <a:p>
            <a:pPr marL="0" indent="0">
              <a:spcAft>
                <a:spcPts val="600"/>
              </a:spcAft>
              <a:buNone/>
            </a:pPr>
            <a:endParaRPr lang="en-US" altLang="en-US" sz="3000" dirty="0">
              <a:solidFill>
                <a:schemeClr val="bg1"/>
              </a:solidFill>
            </a:endParaRPr>
          </a:p>
        </p:txBody>
      </p:sp>
    </p:spTree>
    <p:extLst>
      <p:ext uri="{BB962C8B-B14F-4D97-AF65-F5344CB8AC3E}">
        <p14:creationId xmlns:p14="http://schemas.microsoft.com/office/powerpoint/2010/main" val="48841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552543" y="609600"/>
            <a:ext cx="4021707"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Know Something</a:t>
            </a:r>
          </a:p>
        </p:txBody>
      </p:sp>
      <p:sp>
        <p:nvSpPr>
          <p:cNvPr id="3" name="Rounded Rectangle 3">
            <a:extLst>
              <a:ext uri="{FF2B5EF4-FFF2-40B4-BE49-F238E27FC236}">
                <a16:creationId xmlns:a16="http://schemas.microsoft.com/office/drawing/2014/main" id="{55B821FF-B5DB-C6AA-BDC3-BD11448ED63D}"/>
              </a:ext>
            </a:extLst>
          </p:cNvPr>
          <p:cNvSpPr/>
          <p:nvPr/>
        </p:nvSpPr>
        <p:spPr bwMode="auto">
          <a:xfrm>
            <a:off x="1010630" y="1839011"/>
            <a:ext cx="7124700" cy="1219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5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 Must Feel Something</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4E14DC78-9EB5-D19B-8CDC-BFB6EAF6AD9D}"/>
              </a:ext>
            </a:extLst>
          </p:cNvPr>
          <p:cNvSpPr/>
          <p:nvPr/>
        </p:nvSpPr>
        <p:spPr bwMode="auto">
          <a:xfrm>
            <a:off x="2562519" y="1219200"/>
            <a:ext cx="4021707"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Believe</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Something</a:t>
            </a:r>
          </a:p>
        </p:txBody>
      </p:sp>
    </p:spTree>
    <p:extLst>
      <p:ext uri="{BB962C8B-B14F-4D97-AF65-F5344CB8AC3E}">
        <p14:creationId xmlns:p14="http://schemas.microsoft.com/office/powerpoint/2010/main" val="77234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dirty="0">
                <a:solidFill>
                  <a:schemeClr val="bg1"/>
                </a:solidFill>
              </a:rPr>
              <a:t>Two extreme views --</a:t>
            </a:r>
          </a:p>
          <a:p>
            <a:pPr>
              <a:spcAft>
                <a:spcPts val="600"/>
              </a:spcAft>
              <a:buFont typeface="Arial" panose="020B0604020202020204" pitchFamily="34" charset="0"/>
              <a:buChar char="•"/>
            </a:pPr>
            <a:r>
              <a:rPr lang="en-US" altLang="en-US" sz="3000" dirty="0">
                <a:solidFill>
                  <a:srgbClr val="FFC000"/>
                </a:solidFill>
              </a:rPr>
              <a:t>One denies emotions.</a:t>
            </a:r>
            <a:r>
              <a:rPr lang="en-US" altLang="en-US" sz="3000" dirty="0">
                <a:solidFill>
                  <a:schemeClr val="bg1"/>
                </a:solidFill>
              </a:rPr>
              <a:t>  Reduces worship to ritual; no joy…  Ps.122:1</a:t>
            </a:r>
          </a:p>
          <a:p>
            <a:pPr>
              <a:spcAft>
                <a:spcPts val="600"/>
              </a:spcAft>
              <a:buFont typeface="Arial" panose="020B0604020202020204" pitchFamily="34" charset="0"/>
              <a:buChar char="•"/>
            </a:pPr>
            <a:r>
              <a:rPr lang="en-US" altLang="en-US" sz="3000" dirty="0">
                <a:solidFill>
                  <a:srgbClr val="FFC000"/>
                </a:solidFill>
              </a:rPr>
              <a:t>The other elevates emotions above truth </a:t>
            </a:r>
            <a:r>
              <a:rPr lang="en-US" altLang="en-US" sz="3000" dirty="0">
                <a:solidFill>
                  <a:schemeClr val="bg1"/>
                </a:solidFill>
              </a:rPr>
              <a:t>…hides truth.   Subjectivism</a:t>
            </a:r>
          </a:p>
          <a:p>
            <a:pPr lvl="1">
              <a:spcAft>
                <a:spcPts val="600"/>
              </a:spcAft>
              <a:buFont typeface="Arial" panose="020B0604020202020204" pitchFamily="34" charset="0"/>
              <a:buChar char="•"/>
            </a:pPr>
            <a:r>
              <a:rPr lang="en-US" altLang="en-US" sz="3000" dirty="0">
                <a:solidFill>
                  <a:schemeClr val="bg1"/>
                </a:solidFill>
              </a:rPr>
              <a:t>2 Co.7:10</a:t>
            </a:r>
          </a:p>
          <a:p>
            <a:pPr lvl="1">
              <a:spcAft>
                <a:spcPts val="0"/>
              </a:spcAft>
              <a:buFont typeface="Arial" panose="020B0604020202020204" pitchFamily="34" charset="0"/>
              <a:buChar char="•"/>
            </a:pPr>
            <a:r>
              <a:rPr lang="en-US" altLang="en-US" sz="3000" dirty="0">
                <a:solidFill>
                  <a:schemeClr val="bg1"/>
                </a:solidFill>
              </a:rPr>
              <a:t>Ep.4:19</a:t>
            </a:r>
          </a:p>
          <a:p>
            <a:pPr lvl="2">
              <a:spcAft>
                <a:spcPts val="0"/>
              </a:spcAft>
              <a:buFont typeface="Arial" panose="020B0604020202020204" pitchFamily="34" charset="0"/>
              <a:buChar char="•"/>
            </a:pPr>
            <a:r>
              <a:rPr lang="en-US" altLang="en-US" sz="3000" dirty="0">
                <a:solidFill>
                  <a:srgbClr val="CCFFCC"/>
                </a:solidFill>
              </a:rPr>
              <a:t>Past feeling: </a:t>
            </a:r>
            <a:r>
              <a:rPr lang="en-US" altLang="en-US" sz="3000" dirty="0">
                <a:solidFill>
                  <a:schemeClr val="bg1"/>
                </a:solidFill>
              </a:rPr>
              <a:t>beyond feeling, calloused, morally insensible</a:t>
            </a:r>
          </a:p>
          <a:p>
            <a:pPr lvl="2">
              <a:spcAft>
                <a:spcPts val="0"/>
              </a:spcAft>
              <a:buFont typeface="Arial" panose="020B0604020202020204" pitchFamily="34" charset="0"/>
              <a:buChar char="•"/>
            </a:pPr>
            <a:r>
              <a:rPr lang="en-US" altLang="en-US" sz="3000" dirty="0">
                <a:solidFill>
                  <a:srgbClr val="CCFFCC"/>
                </a:solidFill>
              </a:rPr>
              <a:t>Pain is good: </a:t>
            </a:r>
            <a:r>
              <a:rPr lang="en-US" altLang="en-US" sz="3000" dirty="0">
                <a:solidFill>
                  <a:schemeClr val="bg1"/>
                </a:solidFill>
              </a:rPr>
              <a:t>it urges the sick to seek a remedy</a:t>
            </a:r>
          </a:p>
          <a:p>
            <a:pPr marL="0" indent="0">
              <a:spcAft>
                <a:spcPts val="600"/>
              </a:spcAft>
              <a:buNone/>
            </a:pPr>
            <a:endParaRPr lang="en-US" altLang="en-US" sz="3000" dirty="0">
              <a:solidFill>
                <a:schemeClr val="bg1"/>
              </a:solidFill>
            </a:endParaRPr>
          </a:p>
        </p:txBody>
      </p:sp>
    </p:spTree>
    <p:extLst>
      <p:ext uri="{BB962C8B-B14F-4D97-AF65-F5344CB8AC3E}">
        <p14:creationId xmlns:p14="http://schemas.microsoft.com/office/powerpoint/2010/main" val="347832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552543" y="609600"/>
            <a:ext cx="4021707"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Know Something</a:t>
            </a:r>
          </a:p>
        </p:txBody>
      </p:sp>
      <p:sp>
        <p:nvSpPr>
          <p:cNvPr id="3" name="Rounded Rectangle 3">
            <a:extLst>
              <a:ext uri="{FF2B5EF4-FFF2-40B4-BE49-F238E27FC236}">
                <a16:creationId xmlns:a16="http://schemas.microsoft.com/office/drawing/2014/main" id="{55B821FF-B5DB-C6AA-BDC3-BD11448ED63D}"/>
              </a:ext>
            </a:extLst>
          </p:cNvPr>
          <p:cNvSpPr/>
          <p:nvPr/>
        </p:nvSpPr>
        <p:spPr bwMode="auto">
          <a:xfrm>
            <a:off x="1010630" y="2457254"/>
            <a:ext cx="7124700" cy="1219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5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 Must Confess Something</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4E14DC78-9EB5-D19B-8CDC-BFB6EAF6AD9D}"/>
              </a:ext>
            </a:extLst>
          </p:cNvPr>
          <p:cNvSpPr/>
          <p:nvPr/>
        </p:nvSpPr>
        <p:spPr bwMode="auto">
          <a:xfrm>
            <a:off x="2562519" y="1219200"/>
            <a:ext cx="4021707"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Believe</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Something</a:t>
            </a:r>
          </a:p>
        </p:txBody>
      </p:sp>
      <p:sp>
        <p:nvSpPr>
          <p:cNvPr id="5" name="Rounded Rectangle 3">
            <a:extLst>
              <a:ext uri="{FF2B5EF4-FFF2-40B4-BE49-F238E27FC236}">
                <a16:creationId xmlns:a16="http://schemas.microsoft.com/office/drawing/2014/main" id="{C7E075E3-AA06-E3AB-4BCD-C976B9F836E6}"/>
              </a:ext>
            </a:extLst>
          </p:cNvPr>
          <p:cNvSpPr/>
          <p:nvPr/>
        </p:nvSpPr>
        <p:spPr bwMode="auto">
          <a:xfrm>
            <a:off x="2562519" y="1828800"/>
            <a:ext cx="4021707"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Feel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Something</a:t>
            </a:r>
          </a:p>
        </p:txBody>
      </p:sp>
    </p:spTree>
    <p:extLst>
      <p:ext uri="{BB962C8B-B14F-4D97-AF65-F5344CB8AC3E}">
        <p14:creationId xmlns:p14="http://schemas.microsoft.com/office/powerpoint/2010/main" val="3638724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dirty="0">
                <a:solidFill>
                  <a:schemeClr val="bg1"/>
                </a:solidFill>
              </a:rPr>
              <a:t>Confess Christ</a:t>
            </a:r>
          </a:p>
          <a:p>
            <a:pPr marL="0" indent="0" algn="ctr">
              <a:spcAft>
                <a:spcPts val="0"/>
              </a:spcAft>
              <a:buNone/>
            </a:pPr>
            <a:r>
              <a:rPr lang="en-US" altLang="en-US" sz="3000" dirty="0">
                <a:solidFill>
                  <a:srgbClr val="FFFF00"/>
                </a:solidFill>
              </a:rPr>
              <a:t>Mt.10:32-33</a:t>
            </a:r>
          </a:p>
          <a:p>
            <a:pPr marL="339725" indent="-339725">
              <a:spcAft>
                <a:spcPts val="0"/>
              </a:spcAft>
              <a:buNone/>
            </a:pPr>
            <a:r>
              <a:rPr lang="en-US" altLang="en-US" sz="2400" dirty="0">
                <a:solidFill>
                  <a:srgbClr val="CCFFCC"/>
                </a:solidFill>
              </a:rPr>
              <a:t>1. </a:t>
            </a:r>
            <a:r>
              <a:rPr lang="en-US" altLang="en-US" sz="3000" dirty="0">
                <a:solidFill>
                  <a:srgbClr val="FFFFCC"/>
                </a:solidFill>
              </a:rPr>
              <a:t>It is one thing to believe Jesus is Messiah; it is another to confess Him when facing opposition.  </a:t>
            </a:r>
            <a:r>
              <a:rPr lang="en-US" altLang="en-US" sz="3000" dirty="0">
                <a:solidFill>
                  <a:schemeClr val="bg1"/>
                </a:solidFill>
              </a:rPr>
              <a:t>Jn.9</a:t>
            </a:r>
          </a:p>
          <a:p>
            <a:pPr marL="0" indent="0">
              <a:spcAft>
                <a:spcPts val="0"/>
              </a:spcAft>
              <a:buNone/>
            </a:pPr>
            <a:r>
              <a:rPr lang="en-US" altLang="en-US" sz="2400" dirty="0">
                <a:solidFill>
                  <a:srgbClr val="CCFFCC"/>
                </a:solidFill>
              </a:rPr>
              <a:t>2. </a:t>
            </a:r>
            <a:r>
              <a:rPr lang="en-US" altLang="en-US" sz="3000" dirty="0">
                <a:solidFill>
                  <a:srgbClr val="FFFFCC"/>
                </a:solidFill>
              </a:rPr>
              <a:t>“I” is emphatic  </a:t>
            </a:r>
          </a:p>
          <a:p>
            <a:pPr lvl="1">
              <a:spcAft>
                <a:spcPts val="0"/>
              </a:spcAft>
              <a:buFont typeface="Wingdings" panose="05000000000000000000" pitchFamily="2" charset="2"/>
              <a:buChar char="§"/>
            </a:pPr>
            <a:r>
              <a:rPr lang="en-US" altLang="en-US" sz="3000" dirty="0">
                <a:solidFill>
                  <a:srgbClr val="CCFFCC"/>
                </a:solidFill>
              </a:rPr>
              <a:t>Those who confess Him will be </a:t>
            </a:r>
            <a:r>
              <a:rPr lang="en-US" altLang="en-US" sz="3000" dirty="0" err="1">
                <a:solidFill>
                  <a:srgbClr val="CCFFCC"/>
                </a:solidFill>
              </a:rPr>
              <a:t>acknow</a:t>
            </a:r>
            <a:r>
              <a:rPr lang="en-US" altLang="en-US" sz="3000" dirty="0">
                <a:solidFill>
                  <a:srgbClr val="CCFFCC"/>
                </a:solidFill>
              </a:rPr>
              <a:t>-ledged by Lord before the Father in heaven.  </a:t>
            </a:r>
          </a:p>
          <a:p>
            <a:pPr lvl="1">
              <a:spcAft>
                <a:spcPts val="0"/>
              </a:spcAft>
              <a:buFont typeface="Wingdings" panose="05000000000000000000" pitchFamily="2" charset="2"/>
              <a:buChar char="§"/>
            </a:pPr>
            <a:r>
              <a:rPr lang="en-US" altLang="en-US" sz="3000" dirty="0">
                <a:solidFill>
                  <a:srgbClr val="CCFFCC"/>
                </a:solidFill>
              </a:rPr>
              <a:t>Those who deny Him…</a:t>
            </a:r>
          </a:p>
          <a:p>
            <a:pPr marL="0" lvl="1" indent="0" algn="ctr">
              <a:spcAft>
                <a:spcPts val="0"/>
              </a:spcAft>
              <a:buNone/>
            </a:pPr>
            <a:r>
              <a:rPr lang="en-US" altLang="en-US" sz="3600" dirty="0">
                <a:solidFill>
                  <a:srgbClr val="FFFF00"/>
                </a:solidFill>
              </a:rPr>
              <a:t>Romans 10:9-10</a:t>
            </a:r>
          </a:p>
        </p:txBody>
      </p:sp>
    </p:spTree>
    <p:extLst>
      <p:ext uri="{BB962C8B-B14F-4D97-AF65-F5344CB8AC3E}">
        <p14:creationId xmlns:p14="http://schemas.microsoft.com/office/powerpoint/2010/main" val="115776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09746" y="228600"/>
            <a:ext cx="8724508" cy="6248400"/>
          </a:xfrm>
        </p:spPr>
        <p:txBody>
          <a:bodyPr/>
          <a:lstStyle/>
          <a:p>
            <a:pPr marL="0" indent="0">
              <a:spcBef>
                <a:spcPts val="0"/>
              </a:spcBef>
              <a:spcAft>
                <a:spcPts val="600"/>
              </a:spcAft>
              <a:buNone/>
            </a:pPr>
            <a:r>
              <a:rPr lang="en-US" altLang="en-US" sz="2900" dirty="0">
                <a:solidFill>
                  <a:schemeClr val="bg1"/>
                </a:solidFill>
              </a:rPr>
              <a:t>A: Bible tells us what to do to be saved in Ro.10:9  </a:t>
            </a:r>
          </a:p>
          <a:p>
            <a:pPr marL="0" indent="0">
              <a:spcBef>
                <a:spcPts val="0"/>
              </a:spcBef>
              <a:spcAft>
                <a:spcPts val="800"/>
              </a:spcAft>
              <a:buNone/>
            </a:pPr>
            <a:r>
              <a:rPr lang="en-US" altLang="en-US" sz="2900" dirty="0">
                <a:solidFill>
                  <a:srgbClr val="FFFFCC"/>
                </a:solidFill>
              </a:rPr>
              <a:t>B: True, but we can’t isolate this one verse…</a:t>
            </a:r>
          </a:p>
          <a:p>
            <a:pPr marL="461963" indent="-461963">
              <a:spcBef>
                <a:spcPts val="0"/>
              </a:spcBef>
              <a:spcAft>
                <a:spcPts val="800"/>
              </a:spcAft>
              <a:buNone/>
            </a:pPr>
            <a:r>
              <a:rPr lang="en-US" altLang="en-US" sz="2900" dirty="0">
                <a:solidFill>
                  <a:schemeClr val="bg1"/>
                </a:solidFill>
              </a:rPr>
              <a:t>A: Other verses confirm this passage:  Thief…; tax collector (Lk.18:10)</a:t>
            </a:r>
          </a:p>
          <a:p>
            <a:pPr marL="461963" indent="-461963">
              <a:spcBef>
                <a:spcPts val="0"/>
              </a:spcBef>
              <a:spcAft>
                <a:spcPts val="800"/>
              </a:spcAft>
              <a:buNone/>
            </a:pPr>
            <a:r>
              <a:rPr lang="en-US" altLang="en-US" sz="2900" dirty="0">
                <a:solidFill>
                  <a:srgbClr val="FFFFCC"/>
                </a:solidFill>
              </a:rPr>
              <a:t>B: Did these believe God had raised Jesus…??</a:t>
            </a:r>
          </a:p>
          <a:p>
            <a:pPr marL="461963" indent="-461963">
              <a:spcBef>
                <a:spcPts val="0"/>
              </a:spcBef>
              <a:spcAft>
                <a:spcPts val="800"/>
              </a:spcAft>
              <a:buNone/>
            </a:pPr>
            <a:r>
              <a:rPr lang="en-US" altLang="en-US" sz="2900" dirty="0">
                <a:solidFill>
                  <a:schemeClr val="bg1"/>
                </a:solidFill>
              </a:rPr>
              <a:t>A: No, He had not yet died   </a:t>
            </a:r>
          </a:p>
          <a:p>
            <a:pPr marL="461963" indent="-461963">
              <a:spcBef>
                <a:spcPts val="0"/>
              </a:spcBef>
              <a:spcAft>
                <a:spcPts val="800"/>
              </a:spcAft>
              <a:buNone/>
            </a:pPr>
            <a:r>
              <a:rPr lang="en-US" altLang="en-US" sz="2900" dirty="0">
                <a:solidFill>
                  <a:srgbClr val="FFFFCC"/>
                </a:solidFill>
              </a:rPr>
              <a:t>B: Re-read Ro.10:9!    </a:t>
            </a:r>
            <a:r>
              <a:rPr lang="en-US" altLang="en-US" sz="2900">
                <a:solidFill>
                  <a:srgbClr val="FFFFCC"/>
                </a:solidFill>
              </a:rPr>
              <a:t>Thief and </a:t>
            </a:r>
            <a:r>
              <a:rPr lang="en-US" altLang="en-US" sz="2900" dirty="0">
                <a:solidFill>
                  <a:srgbClr val="FFFFCC"/>
                </a:solidFill>
              </a:rPr>
              <a:t>publican don’t fit </a:t>
            </a:r>
          </a:p>
          <a:p>
            <a:pPr marL="461963" indent="-461963">
              <a:spcBef>
                <a:spcPts val="0"/>
              </a:spcBef>
              <a:spcAft>
                <a:spcPts val="800"/>
              </a:spcAft>
              <a:buNone/>
            </a:pPr>
            <a:r>
              <a:rPr lang="en-US" altLang="en-US" sz="2900" dirty="0">
                <a:solidFill>
                  <a:srgbClr val="FFFFCC"/>
                </a:solidFill>
              </a:rPr>
              <a:t>B: Also, it doesn’t mention repentance.  You believe repentance is necessary?       </a:t>
            </a:r>
          </a:p>
          <a:p>
            <a:pPr marL="461963" indent="-461963">
              <a:spcBef>
                <a:spcPts val="0"/>
              </a:spcBef>
              <a:spcAft>
                <a:spcPts val="800"/>
              </a:spcAft>
              <a:buNone/>
            </a:pPr>
            <a:r>
              <a:rPr lang="en-US" altLang="en-US" sz="2900" dirty="0">
                <a:solidFill>
                  <a:schemeClr val="bg1"/>
                </a:solidFill>
              </a:rPr>
              <a:t>A: Yes</a:t>
            </a:r>
          </a:p>
          <a:p>
            <a:pPr marL="461963" indent="-461963">
              <a:spcAft>
                <a:spcPts val="0"/>
              </a:spcAft>
              <a:buNone/>
            </a:pPr>
            <a:r>
              <a:rPr lang="en-US" altLang="en-US" sz="2900" dirty="0">
                <a:solidFill>
                  <a:srgbClr val="FFFFCC"/>
                </a:solidFill>
              </a:rPr>
              <a:t>B: Then you admit that we must accept all… AND not all of it is in this passage</a:t>
            </a:r>
          </a:p>
        </p:txBody>
      </p:sp>
    </p:spTree>
    <p:extLst>
      <p:ext uri="{BB962C8B-B14F-4D97-AF65-F5344CB8AC3E}">
        <p14:creationId xmlns:p14="http://schemas.microsoft.com/office/powerpoint/2010/main" val="257249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505173" y="609600"/>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Know Something</a:t>
            </a:r>
          </a:p>
        </p:txBody>
      </p:sp>
      <p:sp>
        <p:nvSpPr>
          <p:cNvPr id="3" name="Rounded Rectangle 3">
            <a:extLst>
              <a:ext uri="{FF2B5EF4-FFF2-40B4-BE49-F238E27FC236}">
                <a16:creationId xmlns:a16="http://schemas.microsoft.com/office/drawing/2014/main" id="{55B821FF-B5DB-C6AA-BDC3-BD11448ED63D}"/>
              </a:ext>
            </a:extLst>
          </p:cNvPr>
          <p:cNvSpPr/>
          <p:nvPr/>
        </p:nvSpPr>
        <p:spPr bwMode="auto">
          <a:xfrm>
            <a:off x="1010630" y="3095919"/>
            <a:ext cx="7124700" cy="1219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5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 Must Do Something</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4E14DC78-9EB5-D19B-8CDC-BFB6EAF6AD9D}"/>
              </a:ext>
            </a:extLst>
          </p:cNvPr>
          <p:cNvSpPr/>
          <p:nvPr/>
        </p:nvSpPr>
        <p:spPr bwMode="auto">
          <a:xfrm>
            <a:off x="2515149" y="1219200"/>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Believe</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Something</a:t>
            </a:r>
          </a:p>
        </p:txBody>
      </p:sp>
      <p:sp>
        <p:nvSpPr>
          <p:cNvPr id="5" name="Rounded Rectangle 3">
            <a:extLst>
              <a:ext uri="{FF2B5EF4-FFF2-40B4-BE49-F238E27FC236}">
                <a16:creationId xmlns:a16="http://schemas.microsoft.com/office/drawing/2014/main" id="{C7E075E3-AA06-E3AB-4BCD-C976B9F836E6}"/>
              </a:ext>
            </a:extLst>
          </p:cNvPr>
          <p:cNvSpPr/>
          <p:nvPr/>
        </p:nvSpPr>
        <p:spPr bwMode="auto">
          <a:xfrm>
            <a:off x="2515149" y="1828800"/>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Feel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Something</a:t>
            </a:r>
          </a:p>
        </p:txBody>
      </p:sp>
      <p:sp>
        <p:nvSpPr>
          <p:cNvPr id="6" name="Rounded Rectangle 3">
            <a:extLst>
              <a:ext uri="{FF2B5EF4-FFF2-40B4-BE49-F238E27FC236}">
                <a16:creationId xmlns:a16="http://schemas.microsoft.com/office/drawing/2014/main" id="{CF24636F-2C0E-BBA5-13D8-892EEAD87E03}"/>
              </a:ext>
            </a:extLst>
          </p:cNvPr>
          <p:cNvSpPr/>
          <p:nvPr/>
        </p:nvSpPr>
        <p:spPr bwMode="auto">
          <a:xfrm>
            <a:off x="2515149" y="2447827"/>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Confess</a:t>
            </a:r>
            <a:r>
              <a:rPr lang="en-US" sz="2200" kern="0" dirty="0">
                <a:solidFill>
                  <a:schemeClr val="bg1"/>
                </a:solidFill>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Something</a:t>
            </a:r>
          </a:p>
        </p:txBody>
      </p:sp>
    </p:spTree>
    <p:extLst>
      <p:ext uri="{BB962C8B-B14F-4D97-AF65-F5344CB8AC3E}">
        <p14:creationId xmlns:p14="http://schemas.microsoft.com/office/powerpoint/2010/main" val="4098246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dirty="0">
                <a:solidFill>
                  <a:srgbClr val="CCFFFF"/>
                </a:solidFill>
              </a:rPr>
              <a:t>“But salvation is by grace”</a:t>
            </a:r>
          </a:p>
          <a:p>
            <a:pPr marL="0" indent="0">
              <a:spcAft>
                <a:spcPts val="600"/>
              </a:spcAft>
              <a:buNone/>
            </a:pPr>
            <a:r>
              <a:rPr lang="en-US" altLang="en-US" sz="3000" dirty="0">
                <a:solidFill>
                  <a:schemeClr val="bg1"/>
                </a:solidFill>
              </a:rPr>
              <a:t>True: </a:t>
            </a:r>
            <a:r>
              <a:rPr lang="en-US" altLang="en-US" sz="3000" dirty="0">
                <a:solidFill>
                  <a:srgbClr val="CCFFFF"/>
                </a:solidFill>
              </a:rPr>
              <a:t>grace teaches us what we must do</a:t>
            </a:r>
          </a:p>
          <a:p>
            <a:pPr marL="0" indent="0">
              <a:spcAft>
                <a:spcPts val="0"/>
              </a:spcAft>
              <a:buNone/>
            </a:pPr>
            <a:r>
              <a:rPr lang="en-US" altLang="en-US" sz="3000" dirty="0">
                <a:solidFill>
                  <a:srgbClr val="CCFFFF"/>
                </a:solidFill>
              </a:rPr>
              <a:t>His grace teaches us . . .</a:t>
            </a:r>
          </a:p>
          <a:p>
            <a:pPr marL="0" indent="0">
              <a:spcAft>
                <a:spcPts val="400"/>
              </a:spcAft>
              <a:buNone/>
            </a:pPr>
            <a:r>
              <a:rPr lang="en-US" altLang="en-US" sz="2400" dirty="0">
                <a:solidFill>
                  <a:srgbClr val="FFC000"/>
                </a:solidFill>
              </a:rPr>
              <a:t>1. </a:t>
            </a:r>
            <a:r>
              <a:rPr lang="en-US" altLang="en-US" sz="3000" dirty="0">
                <a:solidFill>
                  <a:srgbClr val="CCFFFF"/>
                </a:solidFill>
              </a:rPr>
              <a:t>Hear</a:t>
            </a:r>
            <a:r>
              <a:rPr lang="en-US" altLang="en-US" sz="3000" dirty="0">
                <a:solidFill>
                  <a:schemeClr val="bg1"/>
                </a:solidFill>
              </a:rPr>
              <a:t> and </a:t>
            </a:r>
            <a:r>
              <a:rPr lang="en-US" altLang="en-US" sz="3000" dirty="0">
                <a:solidFill>
                  <a:srgbClr val="CCFFFF"/>
                </a:solidFill>
              </a:rPr>
              <a:t>believe</a:t>
            </a:r>
            <a:r>
              <a:rPr lang="en-US" altLang="en-US" sz="3000" dirty="0">
                <a:solidFill>
                  <a:schemeClr val="bg1"/>
                </a:solidFill>
              </a:rPr>
              <a:t> the gospel, Ac.2:37</a:t>
            </a:r>
          </a:p>
          <a:p>
            <a:pPr marL="0" indent="0">
              <a:spcAft>
                <a:spcPts val="400"/>
              </a:spcAft>
              <a:buNone/>
            </a:pPr>
            <a:r>
              <a:rPr lang="en-US" altLang="en-US" sz="2400" dirty="0">
                <a:solidFill>
                  <a:srgbClr val="FFC000"/>
                </a:solidFill>
              </a:rPr>
              <a:t>2. </a:t>
            </a:r>
            <a:r>
              <a:rPr lang="en-US" altLang="en-US" sz="3000" dirty="0">
                <a:solidFill>
                  <a:srgbClr val="CCFFFF"/>
                </a:solidFill>
              </a:rPr>
              <a:t>Repent</a:t>
            </a:r>
            <a:r>
              <a:rPr lang="en-US" altLang="en-US" sz="3000" dirty="0">
                <a:solidFill>
                  <a:schemeClr val="bg1"/>
                </a:solidFill>
              </a:rPr>
              <a:t> of sins, Ac.2:38 . . . </a:t>
            </a:r>
          </a:p>
          <a:p>
            <a:pPr marL="395288" indent="-395288">
              <a:spcAft>
                <a:spcPts val="600"/>
              </a:spcAft>
              <a:buNone/>
            </a:pPr>
            <a:r>
              <a:rPr lang="en-US" altLang="en-US" sz="2400" dirty="0">
                <a:solidFill>
                  <a:srgbClr val="FFC000"/>
                </a:solidFill>
              </a:rPr>
              <a:t>3. </a:t>
            </a:r>
            <a:r>
              <a:rPr lang="en-US" altLang="en-US" sz="3000" dirty="0">
                <a:solidFill>
                  <a:srgbClr val="CCFFFF"/>
                </a:solidFill>
              </a:rPr>
              <a:t>Baptism</a:t>
            </a:r>
            <a:r>
              <a:rPr lang="en-US" altLang="en-US" sz="3000" dirty="0">
                <a:solidFill>
                  <a:schemeClr val="bg1"/>
                </a:solidFill>
              </a:rPr>
              <a:t> for forgiveness, Ac.2:38;  22:16;  </a:t>
            </a:r>
            <a:br>
              <a:rPr lang="en-US" altLang="en-US" sz="3000" dirty="0">
                <a:solidFill>
                  <a:schemeClr val="bg1"/>
                </a:solidFill>
              </a:rPr>
            </a:br>
            <a:r>
              <a:rPr lang="en-US" altLang="en-US" sz="3000" dirty="0">
                <a:solidFill>
                  <a:schemeClr val="bg1"/>
                </a:solidFill>
              </a:rPr>
              <a:t>Titus 2:11-12 – grace teaches us what to do</a:t>
            </a:r>
          </a:p>
          <a:p>
            <a:pPr lvl="1">
              <a:spcAft>
                <a:spcPts val="600"/>
              </a:spcAft>
              <a:buFont typeface="Arial" panose="020B0604020202020204" pitchFamily="34" charset="0"/>
              <a:buChar char="•"/>
            </a:pPr>
            <a:r>
              <a:rPr lang="en-US" altLang="en-US" sz="3000" dirty="0">
                <a:solidFill>
                  <a:srgbClr val="FFFFCC"/>
                </a:solidFill>
              </a:rPr>
              <a:t>Noah:	</a:t>
            </a:r>
            <a:r>
              <a:rPr lang="en-US" altLang="en-US" sz="3000" dirty="0">
                <a:solidFill>
                  <a:schemeClr val="bg1"/>
                </a:solidFill>
              </a:rPr>
              <a:t>Gn.6:8 ... (14 … 22): </a:t>
            </a:r>
            <a:r>
              <a:rPr lang="en-US" altLang="en-US" sz="3000" dirty="0">
                <a:solidFill>
                  <a:srgbClr val="FFFFCC"/>
                </a:solidFill>
              </a:rPr>
              <a:t>grace: taught; ark</a:t>
            </a:r>
          </a:p>
          <a:p>
            <a:pPr lvl="1">
              <a:spcAft>
                <a:spcPts val="0"/>
              </a:spcAft>
              <a:buFont typeface="Arial" panose="020B0604020202020204" pitchFamily="34" charset="0"/>
              <a:buChar char="•"/>
            </a:pPr>
            <a:r>
              <a:rPr lang="en-US" altLang="en-US" sz="3000" dirty="0">
                <a:solidFill>
                  <a:schemeClr val="bg1"/>
                </a:solidFill>
              </a:rPr>
              <a:t>1 Pt.3:20-21</a:t>
            </a:r>
          </a:p>
        </p:txBody>
      </p:sp>
    </p:spTree>
    <p:extLst>
      <p:ext uri="{BB962C8B-B14F-4D97-AF65-F5344CB8AC3E}">
        <p14:creationId xmlns:p14="http://schemas.microsoft.com/office/powerpoint/2010/main" val="13992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505173" y="609600"/>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Know Something</a:t>
            </a:r>
          </a:p>
        </p:txBody>
      </p:sp>
      <p:sp>
        <p:nvSpPr>
          <p:cNvPr id="3" name="Rounded Rectangle 3">
            <a:extLst>
              <a:ext uri="{FF2B5EF4-FFF2-40B4-BE49-F238E27FC236}">
                <a16:creationId xmlns:a16="http://schemas.microsoft.com/office/drawing/2014/main" id="{55B821FF-B5DB-C6AA-BDC3-BD11448ED63D}"/>
              </a:ext>
            </a:extLst>
          </p:cNvPr>
          <p:cNvSpPr/>
          <p:nvPr/>
        </p:nvSpPr>
        <p:spPr bwMode="auto">
          <a:xfrm>
            <a:off x="1010630" y="3705519"/>
            <a:ext cx="7124700" cy="1219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5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 Must Endure Something</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4E14DC78-9EB5-D19B-8CDC-BFB6EAF6AD9D}"/>
              </a:ext>
            </a:extLst>
          </p:cNvPr>
          <p:cNvSpPr/>
          <p:nvPr/>
        </p:nvSpPr>
        <p:spPr bwMode="auto">
          <a:xfrm>
            <a:off x="2515149" y="1219200"/>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Believe</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Something</a:t>
            </a:r>
          </a:p>
        </p:txBody>
      </p:sp>
      <p:sp>
        <p:nvSpPr>
          <p:cNvPr id="5" name="Rounded Rectangle 3">
            <a:extLst>
              <a:ext uri="{FF2B5EF4-FFF2-40B4-BE49-F238E27FC236}">
                <a16:creationId xmlns:a16="http://schemas.microsoft.com/office/drawing/2014/main" id="{C7E075E3-AA06-E3AB-4BCD-C976B9F836E6}"/>
              </a:ext>
            </a:extLst>
          </p:cNvPr>
          <p:cNvSpPr/>
          <p:nvPr/>
        </p:nvSpPr>
        <p:spPr bwMode="auto">
          <a:xfrm>
            <a:off x="2515149" y="1828800"/>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a:t>
            </a:r>
            <a:r>
              <a:rPr lang="en-US" sz="2200" kern="0" dirty="0">
                <a:solidFill>
                  <a:schemeClr val="bg1"/>
                </a:solidFill>
                <a:latin typeface="+mn-lt"/>
                <a:ea typeface="Verdana" panose="020B0604030504040204" pitchFamily="34" charset="0"/>
                <a:cs typeface="Verdana" panose="020B0604030504040204" pitchFamily="34" charset="0"/>
              </a:rPr>
              <a:t>Feel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Something</a:t>
            </a:r>
          </a:p>
        </p:txBody>
      </p:sp>
      <p:sp>
        <p:nvSpPr>
          <p:cNvPr id="6" name="Rounded Rectangle 3">
            <a:extLst>
              <a:ext uri="{FF2B5EF4-FFF2-40B4-BE49-F238E27FC236}">
                <a16:creationId xmlns:a16="http://schemas.microsoft.com/office/drawing/2014/main" id="{CF24636F-2C0E-BBA5-13D8-892EEAD87E03}"/>
              </a:ext>
            </a:extLst>
          </p:cNvPr>
          <p:cNvSpPr/>
          <p:nvPr/>
        </p:nvSpPr>
        <p:spPr bwMode="auto">
          <a:xfrm>
            <a:off x="2515149" y="2447827"/>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Confess</a:t>
            </a:r>
            <a:r>
              <a:rPr lang="en-US" sz="2200" kern="0" dirty="0">
                <a:solidFill>
                  <a:schemeClr val="bg1"/>
                </a:solidFill>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Something</a:t>
            </a:r>
          </a:p>
        </p:txBody>
      </p:sp>
      <p:sp>
        <p:nvSpPr>
          <p:cNvPr id="7" name="Rounded Rectangle 3">
            <a:extLst>
              <a:ext uri="{FF2B5EF4-FFF2-40B4-BE49-F238E27FC236}">
                <a16:creationId xmlns:a16="http://schemas.microsoft.com/office/drawing/2014/main" id="{7F2148DB-AE38-AF87-635F-670C5AB21C53}"/>
              </a:ext>
            </a:extLst>
          </p:cNvPr>
          <p:cNvSpPr/>
          <p:nvPr/>
        </p:nvSpPr>
        <p:spPr bwMode="auto">
          <a:xfrm>
            <a:off x="2505173" y="3066854"/>
            <a:ext cx="4143081"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Do</a:t>
            </a:r>
            <a:r>
              <a:rPr lang="en-US" sz="2200" kern="0" dirty="0">
                <a:solidFill>
                  <a:schemeClr val="bg1"/>
                </a:solidFill>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Something</a:t>
            </a:r>
          </a:p>
        </p:txBody>
      </p:sp>
    </p:spTree>
    <p:extLst>
      <p:ext uri="{BB962C8B-B14F-4D97-AF65-F5344CB8AC3E}">
        <p14:creationId xmlns:p14="http://schemas.microsoft.com/office/powerpoint/2010/main" val="4930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a:spcAft>
                <a:spcPts val="600"/>
              </a:spcAft>
              <a:buFont typeface="Arial" panose="020B0604020202020204" pitchFamily="34" charset="0"/>
              <a:buChar char="•"/>
              <a:tabLst>
                <a:tab pos="971550" algn="l"/>
              </a:tabLst>
            </a:pPr>
            <a:r>
              <a:rPr lang="en-US" altLang="en-US" sz="3000" dirty="0">
                <a:solidFill>
                  <a:srgbClr val="CCFFCC"/>
                </a:solidFill>
              </a:rPr>
              <a:t>Tribulation, persecution, </a:t>
            </a:r>
            <a:r>
              <a:rPr lang="en-US" altLang="en-US" sz="3000" dirty="0">
                <a:solidFill>
                  <a:schemeClr val="bg1"/>
                </a:solidFill>
              </a:rPr>
              <a:t>Mk.4:17</a:t>
            </a:r>
          </a:p>
          <a:p>
            <a:pPr>
              <a:spcAft>
                <a:spcPts val="600"/>
              </a:spcAft>
              <a:buFont typeface="Arial" panose="020B0604020202020204" pitchFamily="34" charset="0"/>
              <a:buChar char="•"/>
              <a:tabLst>
                <a:tab pos="971550" algn="l"/>
              </a:tabLst>
            </a:pPr>
            <a:r>
              <a:rPr lang="en-US" altLang="en-US" sz="3000" dirty="0">
                <a:solidFill>
                  <a:srgbClr val="CCFFCC"/>
                </a:solidFill>
              </a:rPr>
              <a:t>Sound doctrine, </a:t>
            </a:r>
            <a:r>
              <a:rPr lang="en-US" altLang="en-US" sz="3000" dirty="0">
                <a:solidFill>
                  <a:schemeClr val="bg1"/>
                </a:solidFill>
              </a:rPr>
              <a:t>2 Tim.4:3-4  (Ac.17:20-21)</a:t>
            </a:r>
          </a:p>
          <a:p>
            <a:pPr>
              <a:spcAft>
                <a:spcPts val="0"/>
              </a:spcAft>
              <a:buFont typeface="Arial" panose="020B0604020202020204" pitchFamily="34" charset="0"/>
              <a:buChar char="•"/>
              <a:tabLst>
                <a:tab pos="971550" algn="l"/>
              </a:tabLst>
            </a:pPr>
            <a:r>
              <a:rPr lang="en-US" altLang="en-US" sz="3000" dirty="0">
                <a:solidFill>
                  <a:srgbClr val="CCFFCC"/>
                </a:solidFill>
              </a:rPr>
              <a:t>Temptations, </a:t>
            </a:r>
            <a:r>
              <a:rPr lang="en-US" altLang="en-US" sz="3000" dirty="0">
                <a:solidFill>
                  <a:schemeClr val="bg1"/>
                </a:solidFill>
              </a:rPr>
              <a:t>Ja.1:12</a:t>
            </a:r>
          </a:p>
          <a:p>
            <a:pPr marL="0" indent="0">
              <a:spcAft>
                <a:spcPts val="0"/>
              </a:spcAft>
              <a:buNone/>
              <a:tabLst>
                <a:tab pos="971550" algn="l"/>
              </a:tabLst>
            </a:pPr>
            <a:endParaRPr lang="en-US" altLang="en-US" sz="3000" dirty="0">
              <a:solidFill>
                <a:schemeClr val="bg1"/>
              </a:solidFill>
            </a:endParaRPr>
          </a:p>
          <a:p>
            <a:pPr lvl="1">
              <a:spcAft>
                <a:spcPts val="600"/>
              </a:spcAft>
              <a:buFont typeface="Wingdings" panose="05000000000000000000" pitchFamily="2" charset="2"/>
              <a:buChar char="§"/>
              <a:tabLst>
                <a:tab pos="971550" algn="l"/>
              </a:tabLst>
            </a:pPr>
            <a:r>
              <a:rPr lang="en-US" altLang="en-US" sz="3000" dirty="0">
                <a:solidFill>
                  <a:srgbClr val="CCFFFF"/>
                </a:solidFill>
              </a:rPr>
              <a:t>OT “Joshua” means “Yahweh is salvation”</a:t>
            </a:r>
          </a:p>
          <a:p>
            <a:pPr lvl="1">
              <a:spcAft>
                <a:spcPts val="600"/>
              </a:spcAft>
              <a:buFont typeface="Wingdings" panose="05000000000000000000" pitchFamily="2" charset="2"/>
              <a:buChar char="§"/>
              <a:tabLst>
                <a:tab pos="971550" algn="l"/>
              </a:tabLst>
            </a:pPr>
            <a:r>
              <a:rPr lang="en-US" altLang="en-US" sz="3000" dirty="0">
                <a:solidFill>
                  <a:srgbClr val="CCFFFF"/>
                </a:solidFill>
              </a:rPr>
              <a:t>Hellenized form of name:  Jesus</a:t>
            </a:r>
          </a:p>
          <a:p>
            <a:pPr lvl="1">
              <a:spcAft>
                <a:spcPts val="0"/>
              </a:spcAft>
              <a:buFont typeface="Wingdings" panose="05000000000000000000" pitchFamily="2" charset="2"/>
              <a:buChar char="§"/>
              <a:tabLst>
                <a:tab pos="971550" algn="l"/>
              </a:tabLst>
            </a:pPr>
            <a:r>
              <a:rPr lang="en-US" altLang="en-US" sz="3000" dirty="0">
                <a:solidFill>
                  <a:srgbClr val="CCFFFF"/>
                </a:solidFill>
              </a:rPr>
              <a:t>His name is divinely appointed </a:t>
            </a:r>
            <a:r>
              <a:rPr lang="en-US" altLang="en-US" sz="3000" dirty="0">
                <a:solidFill>
                  <a:schemeClr val="bg1"/>
                </a:solidFill>
              </a:rPr>
              <a:t>– Mt.1:21</a:t>
            </a:r>
          </a:p>
        </p:txBody>
      </p:sp>
    </p:spTree>
    <p:extLst>
      <p:ext uri="{BB962C8B-B14F-4D97-AF65-F5344CB8AC3E}">
        <p14:creationId xmlns:p14="http://schemas.microsoft.com/office/powerpoint/2010/main" val="22661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9F43B0-6E50-BBFD-CB42-C786D6A07196}"/>
              </a:ext>
            </a:extLst>
          </p:cNvPr>
          <p:cNvSpPr>
            <a:spLocks noGrp="1"/>
          </p:cNvSpPr>
          <p:nvPr>
            <p:ph type="title"/>
          </p:nvPr>
        </p:nvSpPr>
        <p:spPr>
          <a:xfrm>
            <a:off x="457200" y="152400"/>
            <a:ext cx="8229600" cy="1066800"/>
          </a:xfrm>
        </p:spPr>
        <p:txBody>
          <a:bodyPr/>
          <a:lstStyle/>
          <a:p>
            <a:r>
              <a:rPr lang="en-US" sz="3400" dirty="0">
                <a:solidFill>
                  <a:srgbClr val="CCFFFF"/>
                </a:solidFill>
              </a:rPr>
              <a:t>Common questions . . .</a:t>
            </a:r>
          </a:p>
        </p:txBody>
      </p:sp>
      <p:sp>
        <p:nvSpPr>
          <p:cNvPr id="4" name="Content Placeholder 3">
            <a:extLst>
              <a:ext uri="{FF2B5EF4-FFF2-40B4-BE49-F238E27FC236}">
                <a16:creationId xmlns:a16="http://schemas.microsoft.com/office/drawing/2014/main" id="{A8A01F03-3D34-01EC-AE6D-E75AD009CB09}"/>
              </a:ext>
            </a:extLst>
          </p:cNvPr>
          <p:cNvSpPr>
            <a:spLocks noGrp="1"/>
          </p:cNvSpPr>
          <p:nvPr>
            <p:ph idx="1"/>
          </p:nvPr>
        </p:nvSpPr>
        <p:spPr>
          <a:xfrm>
            <a:off x="457200" y="1371600"/>
            <a:ext cx="8229600" cy="5211762"/>
          </a:xfrm>
        </p:spPr>
        <p:txBody>
          <a:bodyPr/>
          <a:lstStyle/>
          <a:p>
            <a:pPr>
              <a:spcAft>
                <a:spcPts val="600"/>
              </a:spcAft>
            </a:pPr>
            <a:r>
              <a:rPr lang="en-US" sz="3000" dirty="0">
                <a:solidFill>
                  <a:srgbClr val="FFFF99"/>
                </a:solidFill>
              </a:rPr>
              <a:t>What must I do to be healthy?</a:t>
            </a:r>
          </a:p>
          <a:p>
            <a:pPr>
              <a:spcAft>
                <a:spcPts val="600"/>
              </a:spcAft>
            </a:pPr>
            <a:r>
              <a:rPr lang="en-US" sz="3000" dirty="0">
                <a:solidFill>
                  <a:srgbClr val="FFFF99"/>
                </a:solidFill>
              </a:rPr>
              <a:t>How do I take care of my car? . . .</a:t>
            </a:r>
          </a:p>
          <a:p>
            <a:pPr marL="0" indent="0" algn="ctr">
              <a:spcAft>
                <a:spcPts val="600"/>
              </a:spcAft>
              <a:buNone/>
            </a:pPr>
            <a:r>
              <a:rPr lang="en-US" sz="3400" dirty="0">
                <a:solidFill>
                  <a:srgbClr val="CCECFF"/>
                </a:solidFill>
              </a:rPr>
              <a:t>Critical question</a:t>
            </a:r>
          </a:p>
          <a:p>
            <a:pPr>
              <a:spcAft>
                <a:spcPts val="600"/>
              </a:spcAft>
            </a:pPr>
            <a:r>
              <a:rPr lang="en-US" sz="3000" dirty="0">
                <a:solidFill>
                  <a:srgbClr val="FFFF99"/>
                </a:solidFill>
              </a:rPr>
              <a:t>What must I do to have eternal life?</a:t>
            </a:r>
          </a:p>
          <a:p>
            <a:pPr>
              <a:spcAft>
                <a:spcPts val="600"/>
              </a:spcAft>
            </a:pPr>
            <a:endParaRPr lang="en-US" sz="3000" dirty="0">
              <a:solidFill>
                <a:schemeClr val="bg1"/>
              </a:solidFill>
            </a:endParaRPr>
          </a:p>
        </p:txBody>
      </p:sp>
      <p:sp>
        <p:nvSpPr>
          <p:cNvPr id="2" name="Rectangle 1">
            <a:extLst>
              <a:ext uri="{FF2B5EF4-FFF2-40B4-BE49-F238E27FC236}">
                <a16:creationId xmlns:a16="http://schemas.microsoft.com/office/drawing/2014/main" id="{1AF27CB6-DBAA-A5FF-D204-84E697B0F22D}"/>
              </a:ext>
            </a:extLst>
          </p:cNvPr>
          <p:cNvSpPr/>
          <p:nvPr/>
        </p:nvSpPr>
        <p:spPr>
          <a:xfrm>
            <a:off x="1771454" y="4114800"/>
            <a:ext cx="5610518" cy="1066800"/>
          </a:xfrm>
          <a:prstGeom prst="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No matter the answer . . .</a:t>
            </a:r>
            <a:r>
              <a:rPr lang="en-US" sz="3000" dirty="0"/>
              <a:t> </a:t>
            </a:r>
            <a:br>
              <a:rPr lang="en-US" sz="3000" dirty="0"/>
            </a:br>
            <a:r>
              <a:rPr lang="en-US" sz="3000" dirty="0" err="1"/>
              <a:t>satan</a:t>
            </a:r>
            <a:r>
              <a:rPr lang="en-US" sz="3000" dirty="0"/>
              <a:t> will fight us all the way</a:t>
            </a:r>
          </a:p>
        </p:txBody>
      </p:sp>
    </p:spTree>
    <p:extLst>
      <p:ext uri="{BB962C8B-B14F-4D97-AF65-F5344CB8AC3E}">
        <p14:creationId xmlns:p14="http://schemas.microsoft.com/office/powerpoint/2010/main" val="156771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5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 Must Know Something</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594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sz="3200" dirty="0">
                <a:solidFill>
                  <a:schemeClr val="bg1"/>
                </a:solidFill>
                <a:latin typeface="+mn-lt"/>
                <a:ea typeface="Verdana" panose="020B0604030504040204" pitchFamily="34" charset="0"/>
                <a:cs typeface="Verdana" panose="020B0604030504040204" pitchFamily="34" charset="0"/>
              </a:rPr>
              <a:t>Lk.12:39</a:t>
            </a:r>
            <a:endParaRPr lang="en-US" altLang="en-US" sz="3100" dirty="0">
              <a:solidFill>
                <a:schemeClr val="bg1"/>
              </a:solidFill>
            </a:endParaRPr>
          </a:p>
        </p:txBody>
      </p:sp>
      <p:sp>
        <p:nvSpPr>
          <p:cNvPr id="3075" name="Rectangle 3"/>
          <p:cNvSpPr>
            <a:spLocks noGrp="1" noChangeArrowheads="1"/>
          </p:cNvSpPr>
          <p:nvPr>
            <p:ph type="body" idx="1"/>
          </p:nvPr>
        </p:nvSpPr>
        <p:spPr>
          <a:xfrm>
            <a:off x="371572" y="685800"/>
            <a:ext cx="8610599" cy="5791200"/>
          </a:xfrm>
        </p:spPr>
        <p:txBody>
          <a:bodyPr/>
          <a:lstStyle/>
          <a:p>
            <a:pPr>
              <a:spcAft>
                <a:spcPts val="600"/>
              </a:spcAft>
              <a:buFont typeface="Wingdings" panose="05000000000000000000" pitchFamily="2" charset="2"/>
              <a:buChar char="§"/>
            </a:pPr>
            <a:r>
              <a:rPr lang="en-US" altLang="en-US" sz="3000" dirty="0">
                <a:solidFill>
                  <a:srgbClr val="CCFFFF"/>
                </a:solidFill>
              </a:rPr>
              <a:t>Who is guilty: God or man?</a:t>
            </a:r>
          </a:p>
          <a:p>
            <a:pPr>
              <a:spcAft>
                <a:spcPts val="600"/>
              </a:spcAft>
              <a:buFont typeface="Wingdings" panose="05000000000000000000" pitchFamily="2" charset="2"/>
              <a:buChar char="§"/>
            </a:pPr>
            <a:r>
              <a:rPr lang="en-US" altLang="en-US" sz="3000" dirty="0">
                <a:solidFill>
                  <a:schemeClr val="bg1"/>
                </a:solidFill>
              </a:rPr>
              <a:t>Society blames God for every sin / tragedy </a:t>
            </a:r>
            <a:r>
              <a:rPr lang="en-US" altLang="en-US" sz="3000" dirty="0">
                <a:solidFill>
                  <a:srgbClr val="FFC000"/>
                </a:solidFill>
              </a:rPr>
              <a:t>[indirect]</a:t>
            </a:r>
          </a:p>
          <a:p>
            <a:pPr>
              <a:spcAft>
                <a:spcPts val="600"/>
              </a:spcAft>
              <a:buFont typeface="Wingdings" panose="05000000000000000000" pitchFamily="2" charset="2"/>
              <a:buChar char="§"/>
            </a:pPr>
            <a:r>
              <a:rPr lang="en-US" altLang="en-US" sz="3000" dirty="0">
                <a:solidFill>
                  <a:srgbClr val="CCFFFF"/>
                </a:solidFill>
              </a:rPr>
              <a:t>People blame God because “He made me this way” </a:t>
            </a:r>
            <a:r>
              <a:rPr lang="en-US" altLang="en-US" sz="3000" dirty="0">
                <a:solidFill>
                  <a:srgbClr val="FFC000"/>
                </a:solidFill>
              </a:rPr>
              <a:t>[direct]</a:t>
            </a:r>
          </a:p>
          <a:p>
            <a:pPr>
              <a:spcAft>
                <a:spcPts val="0"/>
              </a:spcAft>
              <a:buFont typeface="Wingdings" panose="05000000000000000000" pitchFamily="2" charset="2"/>
              <a:buChar char="§"/>
            </a:pPr>
            <a:r>
              <a:rPr lang="en-US" altLang="en-US" sz="3000" dirty="0">
                <a:solidFill>
                  <a:schemeClr val="bg1"/>
                </a:solidFill>
              </a:rPr>
              <a:t>Blaming others does not change truth</a:t>
            </a:r>
          </a:p>
          <a:p>
            <a:pPr marL="457200" lvl="1" indent="0">
              <a:spcAft>
                <a:spcPts val="0"/>
              </a:spcAft>
              <a:buNone/>
            </a:pPr>
            <a:endParaRPr lang="en-US" altLang="en-US" sz="3000" dirty="0">
              <a:solidFill>
                <a:schemeClr val="bg1">
                  <a:lumMod val="95000"/>
                </a:schemeClr>
              </a:solidFill>
            </a:endParaRPr>
          </a:p>
        </p:txBody>
      </p:sp>
    </p:spTree>
    <p:extLst>
      <p:ext uri="{BB962C8B-B14F-4D97-AF65-F5344CB8AC3E}">
        <p14:creationId xmlns:p14="http://schemas.microsoft.com/office/powerpoint/2010/main" val="118381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152400"/>
            <a:ext cx="8610600" cy="609600"/>
          </a:xfrm>
        </p:spPr>
        <p:txBody>
          <a:bodyPr/>
          <a:lstStyle/>
          <a:p>
            <a:r>
              <a:rPr lang="en-US" sz="3200" dirty="0">
                <a:solidFill>
                  <a:schemeClr val="bg1"/>
                </a:solidFill>
                <a:latin typeface="+mn-lt"/>
                <a:ea typeface="Verdana" panose="020B0604030504040204" pitchFamily="34" charset="0"/>
                <a:cs typeface="Verdana" panose="020B0604030504040204" pitchFamily="34" charset="0"/>
              </a:rPr>
              <a:t>I must know and admit the truth about . . .</a:t>
            </a:r>
            <a:endParaRPr lang="en-US" altLang="en-US" sz="3100" dirty="0">
              <a:solidFill>
                <a:schemeClr val="bg1"/>
              </a:solidFill>
            </a:endParaRPr>
          </a:p>
        </p:txBody>
      </p:sp>
      <p:sp>
        <p:nvSpPr>
          <p:cNvPr id="3075" name="Rectangle 3"/>
          <p:cNvSpPr>
            <a:spLocks noGrp="1" noChangeArrowheads="1"/>
          </p:cNvSpPr>
          <p:nvPr>
            <p:ph type="body" idx="1"/>
          </p:nvPr>
        </p:nvSpPr>
        <p:spPr>
          <a:xfrm>
            <a:off x="267092" y="838200"/>
            <a:ext cx="8610599" cy="5791200"/>
          </a:xfrm>
        </p:spPr>
        <p:txBody>
          <a:bodyPr/>
          <a:lstStyle/>
          <a:p>
            <a:pPr>
              <a:spcAft>
                <a:spcPts val="600"/>
              </a:spcAft>
              <a:buFont typeface="Wingdings" panose="05000000000000000000" pitchFamily="2" charset="2"/>
              <a:buChar char="§"/>
            </a:pPr>
            <a:r>
              <a:rPr lang="en-US" altLang="en-US" sz="3000" dirty="0">
                <a:solidFill>
                  <a:srgbClr val="CCFFFF"/>
                </a:solidFill>
              </a:rPr>
              <a:t>Myself, </a:t>
            </a:r>
            <a:r>
              <a:rPr lang="en-US" altLang="en-US" sz="3000" dirty="0">
                <a:solidFill>
                  <a:schemeClr val="bg1"/>
                </a:solidFill>
              </a:rPr>
              <a:t>Ro.3:23</a:t>
            </a:r>
            <a:r>
              <a:rPr lang="en-US" altLang="en-US" sz="3000" dirty="0">
                <a:solidFill>
                  <a:srgbClr val="CCFFFF"/>
                </a:solidFill>
              </a:rPr>
              <a:t>  </a:t>
            </a:r>
          </a:p>
          <a:p>
            <a:pPr>
              <a:spcAft>
                <a:spcPts val="600"/>
              </a:spcAft>
              <a:buFont typeface="Wingdings" panose="05000000000000000000" pitchFamily="2" charset="2"/>
              <a:buChar char="§"/>
            </a:pPr>
            <a:r>
              <a:rPr lang="en-US" altLang="en-US" sz="3000" dirty="0">
                <a:solidFill>
                  <a:srgbClr val="CCFFFF"/>
                </a:solidFill>
              </a:rPr>
              <a:t>God, </a:t>
            </a:r>
            <a:r>
              <a:rPr lang="en-US" altLang="en-US" sz="3000" dirty="0">
                <a:solidFill>
                  <a:schemeClr val="bg1"/>
                </a:solidFill>
              </a:rPr>
              <a:t>Ro.2:4</a:t>
            </a:r>
          </a:p>
          <a:p>
            <a:pPr>
              <a:spcAft>
                <a:spcPts val="600"/>
              </a:spcAft>
              <a:buFont typeface="Wingdings" panose="05000000000000000000" pitchFamily="2" charset="2"/>
              <a:buChar char="§"/>
            </a:pPr>
            <a:r>
              <a:rPr lang="en-US" altLang="en-US" sz="3000" dirty="0">
                <a:solidFill>
                  <a:srgbClr val="CCFFFF"/>
                </a:solidFill>
              </a:rPr>
              <a:t>Christ, </a:t>
            </a:r>
            <a:r>
              <a:rPr lang="en-US" altLang="en-US" sz="3000" dirty="0">
                <a:solidFill>
                  <a:schemeClr val="bg1"/>
                </a:solidFill>
              </a:rPr>
              <a:t>Ro.1:3-4</a:t>
            </a:r>
          </a:p>
          <a:p>
            <a:pPr>
              <a:spcAft>
                <a:spcPts val="0"/>
              </a:spcAft>
              <a:buFont typeface="Wingdings" panose="05000000000000000000" pitchFamily="2" charset="2"/>
              <a:buChar char="§"/>
            </a:pPr>
            <a:r>
              <a:rPr lang="en-US" altLang="en-US" sz="3000" dirty="0">
                <a:solidFill>
                  <a:srgbClr val="CCFFFF"/>
                </a:solidFill>
              </a:rPr>
              <a:t>Gospel, </a:t>
            </a:r>
            <a:r>
              <a:rPr lang="en-US" altLang="en-US" sz="3000" dirty="0">
                <a:solidFill>
                  <a:schemeClr val="bg1"/>
                </a:solidFill>
              </a:rPr>
              <a:t>Ro.1:16</a:t>
            </a:r>
          </a:p>
          <a:p>
            <a:pPr marL="457200" lvl="1" indent="0">
              <a:spcAft>
                <a:spcPts val="0"/>
              </a:spcAft>
              <a:buNone/>
            </a:pPr>
            <a:endParaRPr lang="en-US" altLang="en-US" sz="3000" dirty="0">
              <a:solidFill>
                <a:schemeClr val="bg1">
                  <a:lumMod val="95000"/>
                </a:schemeClr>
              </a:solidFill>
            </a:endParaRPr>
          </a:p>
        </p:txBody>
      </p:sp>
    </p:spTree>
    <p:extLst>
      <p:ext uri="{BB962C8B-B14F-4D97-AF65-F5344CB8AC3E}">
        <p14:creationId xmlns:p14="http://schemas.microsoft.com/office/powerpoint/2010/main" val="135607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552543" y="609600"/>
            <a:ext cx="4021707" cy="457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Must Know Something</a:t>
            </a:r>
          </a:p>
        </p:txBody>
      </p:sp>
      <p:sp>
        <p:nvSpPr>
          <p:cNvPr id="3" name="Rounded Rectangle 3">
            <a:extLst>
              <a:ext uri="{FF2B5EF4-FFF2-40B4-BE49-F238E27FC236}">
                <a16:creationId xmlns:a16="http://schemas.microsoft.com/office/drawing/2014/main" id="{55B821FF-B5DB-C6AA-BDC3-BD11448ED63D}"/>
              </a:ext>
            </a:extLst>
          </p:cNvPr>
          <p:cNvSpPr/>
          <p:nvPr/>
        </p:nvSpPr>
        <p:spPr bwMode="auto">
          <a:xfrm>
            <a:off x="1010630" y="1219200"/>
            <a:ext cx="7124700" cy="1219200"/>
          </a:xfrm>
          <a:prstGeom prst="roundRect">
            <a:avLst/>
          </a:prstGeom>
          <a:solidFill>
            <a:schemeClr val="accent6">
              <a:lumMod val="50000"/>
            </a:scheme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5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 Must Believe Something</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4210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1425" y="0"/>
            <a:ext cx="8878456" cy="609600"/>
          </a:xfrm>
        </p:spPr>
        <p:txBody>
          <a:bodyPr/>
          <a:lstStyle/>
          <a:p>
            <a:r>
              <a:rPr lang="en-US" sz="3200" dirty="0">
                <a:solidFill>
                  <a:srgbClr val="FFFF99"/>
                </a:solidFill>
                <a:latin typeface="+mn-lt"/>
                <a:ea typeface="Verdana" panose="020B0604030504040204" pitchFamily="34" charset="0"/>
                <a:cs typeface="Verdana" panose="020B0604030504040204" pitchFamily="34" charset="0"/>
              </a:rPr>
              <a:t>I cannot believe just anything</a:t>
            </a:r>
            <a:endParaRPr lang="en-US" altLang="en-US" sz="3100" dirty="0">
              <a:solidFill>
                <a:srgbClr val="FFFF99"/>
              </a:solidFill>
            </a:endParaRPr>
          </a:p>
        </p:txBody>
      </p:sp>
      <p:sp>
        <p:nvSpPr>
          <p:cNvPr id="3075" name="Rectangle 3"/>
          <p:cNvSpPr>
            <a:spLocks noGrp="1" noChangeArrowheads="1"/>
          </p:cNvSpPr>
          <p:nvPr>
            <p:ph type="body" idx="1"/>
          </p:nvPr>
        </p:nvSpPr>
        <p:spPr>
          <a:xfrm>
            <a:off x="371572" y="685800"/>
            <a:ext cx="8610599" cy="5791200"/>
          </a:xfrm>
        </p:spPr>
        <p:txBody>
          <a:bodyPr/>
          <a:lstStyle/>
          <a:p>
            <a:pPr marL="0" indent="0">
              <a:spcAft>
                <a:spcPts val="600"/>
              </a:spcAft>
              <a:buNone/>
            </a:pPr>
            <a:r>
              <a:rPr lang="en-US" altLang="en-US" sz="3000" dirty="0">
                <a:solidFill>
                  <a:srgbClr val="CCFFCC"/>
                </a:solidFill>
              </a:rPr>
              <a:t>‘Thus Protestantism in the 19th Century is divided into half a dozen or more large denominations, without counting the minor divisions which are even far more numerous.  The Episcopalians, the Lutherans, the Presbyterians, the Congregation-</a:t>
            </a:r>
            <a:r>
              <a:rPr lang="en-US" altLang="en-US" sz="3000" dirty="0" err="1">
                <a:solidFill>
                  <a:srgbClr val="CCFFCC"/>
                </a:solidFill>
              </a:rPr>
              <a:t>alists</a:t>
            </a:r>
            <a:r>
              <a:rPr lang="en-US" altLang="en-US" sz="3000" dirty="0">
                <a:solidFill>
                  <a:srgbClr val="CCFFCC"/>
                </a:solidFill>
              </a:rPr>
              <a:t>, the Methodists, and the Baptists, are distinct and separate families.   Nor is the </a:t>
            </a:r>
            <a:r>
              <a:rPr lang="en-US" altLang="en-US" sz="3000" dirty="0" err="1">
                <a:solidFill>
                  <a:srgbClr val="CCFFCC"/>
                </a:solidFill>
              </a:rPr>
              <a:t>centri</a:t>
            </a:r>
            <a:r>
              <a:rPr lang="en-US" altLang="en-US" sz="3000" dirty="0">
                <a:solidFill>
                  <a:srgbClr val="CCFFCC"/>
                </a:solidFill>
              </a:rPr>
              <a:t>-fugal tendency of Protestantism exhausted, and may produce new denominations, especially in America, where no political power can check its progress’</a:t>
            </a:r>
            <a:r>
              <a:rPr lang="en-US" altLang="en-US" sz="3000" dirty="0">
                <a:solidFill>
                  <a:srgbClr val="FFFFCC"/>
                </a:solidFill>
              </a:rPr>
              <a:t> </a:t>
            </a:r>
            <a:r>
              <a:rPr lang="en-US" altLang="en-US" sz="2400" dirty="0">
                <a:solidFill>
                  <a:schemeClr val="bg1"/>
                </a:solidFill>
                <a:latin typeface="Times New Roman" panose="02020603050405020304" pitchFamily="18" charset="0"/>
                <a:cs typeface="Times New Roman" panose="02020603050405020304" pitchFamily="18" charset="0"/>
              </a:rPr>
              <a:t>(Schaff VII, p.48)</a:t>
            </a:r>
            <a:endParaRPr lang="en-US" alt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893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5791200"/>
          </a:xfrm>
        </p:spPr>
        <p:txBody>
          <a:bodyPr/>
          <a:lstStyle/>
          <a:p>
            <a:pPr marL="0" indent="0">
              <a:spcAft>
                <a:spcPts val="1200"/>
              </a:spcAft>
              <a:buNone/>
            </a:pPr>
            <a:r>
              <a:rPr lang="en-US" altLang="en-US" sz="3000" dirty="0">
                <a:solidFill>
                  <a:schemeClr val="bg1"/>
                </a:solidFill>
              </a:rPr>
              <a:t>Mt.21:25, </a:t>
            </a:r>
            <a:r>
              <a:rPr lang="en-US" altLang="en-US" sz="3000" dirty="0">
                <a:solidFill>
                  <a:srgbClr val="CCFFFF"/>
                </a:solidFill>
              </a:rPr>
              <a:t>The baptism of John—where was it from? From heaven or from men?”  And they reasoned among themselves, saying, If we say, From heaven, He will say to us, Why then did you not believe him?”</a:t>
            </a:r>
          </a:p>
          <a:p>
            <a:pPr marL="0" indent="0">
              <a:spcAft>
                <a:spcPts val="600"/>
              </a:spcAft>
              <a:buNone/>
            </a:pPr>
            <a:r>
              <a:rPr lang="en-US" altLang="en-US" sz="3000" dirty="0">
                <a:solidFill>
                  <a:schemeClr val="bg1"/>
                </a:solidFill>
              </a:rPr>
              <a:t>Jn.8:24, </a:t>
            </a:r>
            <a:r>
              <a:rPr lang="en-US" altLang="en-US" sz="3000" dirty="0">
                <a:solidFill>
                  <a:srgbClr val="CCFFFF"/>
                </a:solidFill>
              </a:rPr>
              <a:t>unless you believe that I am He, you will die in your sins…</a:t>
            </a:r>
          </a:p>
          <a:p>
            <a:pPr marL="0" indent="0" algn="ctr">
              <a:spcAft>
                <a:spcPts val="600"/>
              </a:spcAft>
              <a:buNone/>
            </a:pPr>
            <a:r>
              <a:rPr lang="en-US" altLang="en-US" sz="3000" dirty="0">
                <a:solidFill>
                  <a:srgbClr val="FFFFCC"/>
                </a:solidFill>
              </a:rPr>
              <a:t>What I believe is important</a:t>
            </a:r>
          </a:p>
          <a:p>
            <a:pPr marL="0" indent="0" algn="ctr">
              <a:spcAft>
                <a:spcPts val="1200"/>
              </a:spcAft>
              <a:buNone/>
            </a:pPr>
            <a:r>
              <a:rPr lang="en-US" altLang="en-US" sz="3000" dirty="0">
                <a:solidFill>
                  <a:srgbClr val="FFFFCC"/>
                </a:solidFill>
              </a:rPr>
              <a:t>Eve believed error; did it cost her?</a:t>
            </a:r>
          </a:p>
          <a:p>
            <a:pPr marL="0" indent="0">
              <a:spcAft>
                <a:spcPts val="600"/>
              </a:spcAft>
              <a:buNone/>
            </a:pPr>
            <a:r>
              <a:rPr lang="en-US" altLang="en-US" sz="3000" dirty="0">
                <a:solidFill>
                  <a:schemeClr val="bg1"/>
                </a:solidFill>
              </a:rPr>
              <a:t>2 Th.2:10-12, some embrace error, reject truth</a:t>
            </a:r>
          </a:p>
        </p:txBody>
      </p:sp>
    </p:spTree>
    <p:extLst>
      <p:ext uri="{BB962C8B-B14F-4D97-AF65-F5344CB8AC3E}">
        <p14:creationId xmlns:p14="http://schemas.microsoft.com/office/powerpoint/2010/main" val="40408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dirty="0">
                <a:solidFill>
                  <a:schemeClr val="bg1"/>
                </a:solidFill>
              </a:rPr>
              <a:t>2 Th.2:10-12</a:t>
            </a:r>
          </a:p>
          <a:p>
            <a:pPr>
              <a:spcAft>
                <a:spcPts val="0"/>
              </a:spcAft>
              <a:buFont typeface="Arial" panose="020B0604020202020204" pitchFamily="34" charset="0"/>
              <a:buChar char="•"/>
            </a:pPr>
            <a:r>
              <a:rPr lang="en-US" altLang="en-US" sz="3000" dirty="0">
                <a:solidFill>
                  <a:schemeClr val="bg1"/>
                </a:solidFill>
              </a:rPr>
              <a:t>Some embrace error, reject truth</a:t>
            </a:r>
          </a:p>
          <a:p>
            <a:pPr marL="0" indent="0" algn="ctr">
              <a:spcAft>
                <a:spcPts val="0"/>
              </a:spcAft>
              <a:buNone/>
            </a:pPr>
            <a:r>
              <a:rPr lang="en-US" altLang="en-US" sz="3000" dirty="0">
                <a:solidFill>
                  <a:srgbClr val="99FFCC"/>
                </a:solidFill>
              </a:rPr>
              <a:t>10a:</a:t>
            </a:r>
            <a:r>
              <a:rPr lang="en-US" altLang="en-US" sz="3000" dirty="0">
                <a:solidFill>
                  <a:srgbClr val="FFFFCC"/>
                </a:solidFill>
              </a:rPr>
              <a:t> extends thought of 7-9 –</a:t>
            </a:r>
            <a:br>
              <a:rPr lang="en-US" altLang="en-US" sz="3000" dirty="0">
                <a:solidFill>
                  <a:srgbClr val="FFFFCC"/>
                </a:solidFill>
              </a:rPr>
            </a:br>
            <a:r>
              <a:rPr lang="en-US" altLang="en-US" sz="3000" dirty="0">
                <a:solidFill>
                  <a:srgbClr val="FFFFCC"/>
                </a:solidFill>
              </a:rPr>
              <a:t>lawless one, deceives the perishing</a:t>
            </a:r>
          </a:p>
          <a:p>
            <a:pPr>
              <a:spcAft>
                <a:spcPts val="0"/>
              </a:spcAft>
              <a:buFont typeface="Arial" panose="020B0604020202020204" pitchFamily="34" charset="0"/>
              <a:buChar char="•"/>
            </a:pPr>
            <a:r>
              <a:rPr lang="en-US" altLang="en-US" sz="3000" dirty="0">
                <a:solidFill>
                  <a:schemeClr val="bg1"/>
                </a:solidFill>
              </a:rPr>
              <a:t>On their way to eternal misery</a:t>
            </a:r>
          </a:p>
          <a:p>
            <a:pPr>
              <a:spcAft>
                <a:spcPts val="600"/>
              </a:spcAft>
              <a:buFont typeface="Arial" panose="020B0604020202020204" pitchFamily="34" charset="0"/>
              <a:buChar char="•"/>
            </a:pPr>
            <a:r>
              <a:rPr lang="en-US" altLang="en-US" sz="3000" dirty="0">
                <a:solidFill>
                  <a:schemeClr val="bg1"/>
                </a:solidFill>
              </a:rPr>
              <a:t>Even now, lost perception of truth and salvation</a:t>
            </a:r>
          </a:p>
          <a:p>
            <a:pPr marL="0" indent="0" algn="ctr">
              <a:spcAft>
                <a:spcPts val="0"/>
              </a:spcAft>
              <a:buNone/>
            </a:pPr>
            <a:r>
              <a:rPr lang="en-US" altLang="en-US" sz="3000" dirty="0">
                <a:solidFill>
                  <a:srgbClr val="99FFCC"/>
                </a:solidFill>
              </a:rPr>
              <a:t>10b:</a:t>
            </a:r>
            <a:r>
              <a:rPr lang="en-US" altLang="en-US" sz="3000" dirty="0">
                <a:solidFill>
                  <a:srgbClr val="FFFFCC"/>
                </a:solidFill>
              </a:rPr>
              <a:t> why perishing?</a:t>
            </a:r>
          </a:p>
          <a:p>
            <a:pPr>
              <a:spcAft>
                <a:spcPts val="0"/>
              </a:spcAft>
              <a:buFont typeface="Arial" panose="020B0604020202020204" pitchFamily="34" charset="0"/>
              <a:buChar char="•"/>
            </a:pPr>
            <a:r>
              <a:rPr lang="en-US" altLang="en-US" sz="3000" dirty="0">
                <a:solidFill>
                  <a:schemeClr val="bg1"/>
                </a:solidFill>
              </a:rPr>
              <a:t>Do not love the one thing that can save them…</a:t>
            </a:r>
          </a:p>
          <a:p>
            <a:pPr>
              <a:spcAft>
                <a:spcPts val="0"/>
              </a:spcAft>
              <a:buFont typeface="Arial" panose="020B0604020202020204" pitchFamily="34" charset="0"/>
              <a:buChar char="•"/>
            </a:pPr>
            <a:r>
              <a:rPr lang="en-US" altLang="en-US" sz="3000" dirty="0">
                <a:solidFill>
                  <a:schemeClr val="bg1"/>
                </a:solidFill>
              </a:rPr>
              <a:t>Truth demands change; they hate it</a:t>
            </a:r>
          </a:p>
          <a:p>
            <a:pPr lvl="1">
              <a:spcAft>
                <a:spcPts val="0"/>
              </a:spcAft>
              <a:buFont typeface="Arial" panose="020B0604020202020204" pitchFamily="34" charset="0"/>
              <a:buChar char="•"/>
            </a:pPr>
            <a:r>
              <a:rPr lang="en-US" altLang="en-US" sz="3000" dirty="0">
                <a:solidFill>
                  <a:srgbClr val="CCFFFF"/>
                </a:solidFill>
              </a:rPr>
              <a:t>Satan’s dupes get their wish: no truth </a:t>
            </a:r>
          </a:p>
          <a:p>
            <a:pPr lvl="1">
              <a:spcAft>
                <a:spcPts val="0"/>
              </a:spcAft>
              <a:buFont typeface="Arial" panose="020B0604020202020204" pitchFamily="34" charset="0"/>
              <a:buChar char="•"/>
            </a:pPr>
            <a:r>
              <a:rPr lang="en-US" altLang="en-US" sz="3000" dirty="0">
                <a:solidFill>
                  <a:srgbClr val="CCFFFF"/>
                </a:solidFill>
              </a:rPr>
              <a:t>Love of the truth (in heart) </a:t>
            </a:r>
            <a:r>
              <a:rPr lang="en-US" altLang="en-US" sz="3000" dirty="0">
                <a:solidFill>
                  <a:schemeClr val="bg1"/>
                </a:solidFill>
              </a:rPr>
              <a:t>– Prov.2</a:t>
            </a:r>
          </a:p>
          <a:p>
            <a:pPr marL="0" indent="0">
              <a:spcAft>
                <a:spcPts val="600"/>
              </a:spcAft>
              <a:buNone/>
            </a:pPr>
            <a:endParaRPr lang="en-US" altLang="en-US" sz="3000" dirty="0">
              <a:solidFill>
                <a:schemeClr val="bg1"/>
              </a:solidFill>
            </a:endParaRPr>
          </a:p>
        </p:txBody>
      </p:sp>
    </p:spTree>
    <p:extLst>
      <p:ext uri="{BB962C8B-B14F-4D97-AF65-F5344CB8AC3E}">
        <p14:creationId xmlns:p14="http://schemas.microsoft.com/office/powerpoint/2010/main" val="39460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12874</TotalTime>
  <Words>989</Words>
  <Application>Microsoft Office PowerPoint</Application>
  <PresentationFormat>On-screen Show (4:3)</PresentationFormat>
  <Paragraphs>114</Paragraphs>
  <Slides>19</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Times New Roman</vt:lpstr>
      <vt:lpstr>Verdana</vt:lpstr>
      <vt:lpstr>Wingdings</vt:lpstr>
      <vt:lpstr>1_Default Design</vt:lpstr>
      <vt:lpstr>Default Design</vt:lpstr>
      <vt:lpstr>PowerPoint Presentation</vt:lpstr>
      <vt:lpstr>Common questions . . .</vt:lpstr>
      <vt:lpstr>PowerPoint Presentation</vt:lpstr>
      <vt:lpstr>Lk.12:39</vt:lpstr>
      <vt:lpstr>I must know and admit the truth about . . .</vt:lpstr>
      <vt:lpstr>PowerPoint Presentation</vt:lpstr>
      <vt:lpstr>I cannot believe just anything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1158</cp:revision>
  <dcterms:created xsi:type="dcterms:W3CDTF">2011-08-18T15:42:19Z</dcterms:created>
  <dcterms:modified xsi:type="dcterms:W3CDTF">2024-01-06T03:07:16Z</dcterms:modified>
</cp:coreProperties>
</file>