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7" r:id="rId1"/>
    <p:sldMasterId id="2147483739" r:id="rId2"/>
  </p:sldMasterIdLst>
  <p:notesMasterIdLst>
    <p:notesMasterId r:id="rId25"/>
  </p:notesMasterIdLst>
  <p:sldIdLst>
    <p:sldId id="305" r:id="rId3"/>
    <p:sldId id="373" r:id="rId4"/>
    <p:sldId id="534" r:id="rId5"/>
    <p:sldId id="522" r:id="rId6"/>
    <p:sldId id="558" r:id="rId7"/>
    <p:sldId id="545" r:id="rId8"/>
    <p:sldId id="559" r:id="rId9"/>
    <p:sldId id="524" r:id="rId10"/>
    <p:sldId id="561" r:id="rId11"/>
    <p:sldId id="562" r:id="rId12"/>
    <p:sldId id="543" r:id="rId13"/>
    <p:sldId id="563" r:id="rId14"/>
    <p:sldId id="547" r:id="rId15"/>
    <p:sldId id="564" r:id="rId16"/>
    <p:sldId id="565" r:id="rId17"/>
    <p:sldId id="566" r:id="rId18"/>
    <p:sldId id="567" r:id="rId19"/>
    <p:sldId id="568" r:id="rId20"/>
    <p:sldId id="571" r:id="rId21"/>
    <p:sldId id="572" r:id="rId22"/>
    <p:sldId id="573" r:id="rId23"/>
    <p:sldId id="570" r:id="rId2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CCFFCC"/>
    <a:srgbClr val="CCFFFF"/>
    <a:srgbClr val="FFFFCC"/>
    <a:srgbClr val="CCECFF"/>
    <a:srgbClr val="99FFCC"/>
    <a:srgbClr val="FFCCCC"/>
    <a:srgbClr val="A50021"/>
    <a:srgbClr val="CC0066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FCCD591-8CBF-4E16-AEEE-DBE9F2BBCA37}" v="136" dt="2023-12-10T21:13:29.61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234" autoAdjust="0"/>
    <p:restoredTop sz="94660"/>
  </p:normalViewPr>
  <p:slideViewPr>
    <p:cSldViewPr snapToGrid="0">
      <p:cViewPr varScale="1">
        <p:scale>
          <a:sx n="94" d="100"/>
          <a:sy n="94" d="100"/>
        </p:scale>
        <p:origin x="1018" y="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microsoft.com/office/2015/10/relationships/revisionInfo" Target="revisionInfo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ck duggin" userId="0b05f36c4f69b508" providerId="LiveId" clId="{AE6B7976-30D0-2B4C-BE8F-002BEC22D291}"/>
    <pc:docChg chg="modSld">
      <pc:chgData name="rick duggin" userId="0b05f36c4f69b508" providerId="LiveId" clId="{AE6B7976-30D0-2B4C-BE8F-002BEC22D291}" dt="2023-12-10T20:48:06.014" v="75" actId="20577"/>
      <pc:docMkLst>
        <pc:docMk/>
      </pc:docMkLst>
      <pc:sldChg chg="modSp">
        <pc:chgData name="rick duggin" userId="0b05f36c4f69b508" providerId="LiveId" clId="{AE6B7976-30D0-2B4C-BE8F-002BEC22D291}" dt="2023-12-10T20:27:16.235" v="0" actId="114"/>
        <pc:sldMkLst>
          <pc:docMk/>
          <pc:sldMk cId="1567718514" sldId="373"/>
        </pc:sldMkLst>
        <pc:spChg chg="mod">
          <ac:chgData name="rick duggin" userId="0b05f36c4f69b508" providerId="LiveId" clId="{AE6B7976-30D0-2B4C-BE8F-002BEC22D291}" dt="2023-12-10T20:27:16.235" v="0" actId="114"/>
          <ac:spMkLst>
            <pc:docMk/>
            <pc:sldMk cId="1567718514" sldId="373"/>
            <ac:spMk id="2" creationId="{1AF27CB6-DBAA-A5FF-D204-84E697B0F22D}"/>
          </ac:spMkLst>
        </pc:spChg>
      </pc:sldChg>
      <pc:sldChg chg="modSp">
        <pc:chgData name="rick duggin" userId="0b05f36c4f69b508" providerId="LiveId" clId="{AE6B7976-30D0-2B4C-BE8F-002BEC22D291}" dt="2023-12-10T20:41:48.202" v="53" actId="20577"/>
        <pc:sldMkLst>
          <pc:docMk/>
          <pc:sldMk cId="4040898441" sldId="543"/>
        </pc:sldMkLst>
        <pc:spChg chg="mod">
          <ac:chgData name="rick duggin" userId="0b05f36c4f69b508" providerId="LiveId" clId="{AE6B7976-30D0-2B4C-BE8F-002BEC22D291}" dt="2023-12-10T20:41:48.202" v="53" actId="20577"/>
          <ac:spMkLst>
            <pc:docMk/>
            <pc:sldMk cId="4040898441" sldId="543"/>
            <ac:spMk id="3075" creationId="{00000000-0000-0000-0000-000000000000}"/>
          </ac:spMkLst>
        </pc:spChg>
      </pc:sldChg>
      <pc:sldChg chg="modSp">
        <pc:chgData name="rick duggin" userId="0b05f36c4f69b508" providerId="LiveId" clId="{AE6B7976-30D0-2B4C-BE8F-002BEC22D291}" dt="2023-12-10T20:33:21.467" v="42" actId="20577"/>
        <pc:sldMkLst>
          <pc:docMk/>
          <pc:sldMk cId="1356072894" sldId="545"/>
        </pc:sldMkLst>
        <pc:spChg chg="mod">
          <ac:chgData name="rick duggin" userId="0b05f36c4f69b508" providerId="LiveId" clId="{AE6B7976-30D0-2B4C-BE8F-002BEC22D291}" dt="2023-12-10T20:33:21.467" v="42" actId="20577"/>
          <ac:spMkLst>
            <pc:docMk/>
            <pc:sldMk cId="1356072894" sldId="545"/>
            <ac:spMk id="3075" creationId="{00000000-0000-0000-0000-000000000000}"/>
          </ac:spMkLst>
        </pc:spChg>
      </pc:sldChg>
      <pc:sldChg chg="modSp">
        <pc:chgData name="rick duggin" userId="0b05f36c4f69b508" providerId="LiveId" clId="{AE6B7976-30D0-2B4C-BE8F-002BEC22D291}" dt="2023-12-10T20:40:31.449" v="47" actId="20577"/>
        <pc:sldMkLst>
          <pc:docMk/>
          <pc:sldMk cId="4156703151" sldId="562"/>
        </pc:sldMkLst>
        <pc:spChg chg="mod">
          <ac:chgData name="rick duggin" userId="0b05f36c4f69b508" providerId="LiveId" clId="{AE6B7976-30D0-2B4C-BE8F-002BEC22D291}" dt="2023-12-10T20:40:31.449" v="47" actId="20577"/>
          <ac:spMkLst>
            <pc:docMk/>
            <pc:sldMk cId="4156703151" sldId="562"/>
            <ac:spMk id="3075" creationId="{00000000-0000-0000-0000-000000000000}"/>
          </ac:spMkLst>
        </pc:spChg>
      </pc:sldChg>
      <pc:sldChg chg="modSp">
        <pc:chgData name="rick duggin" userId="0b05f36c4f69b508" providerId="LiveId" clId="{AE6B7976-30D0-2B4C-BE8F-002BEC22D291}" dt="2023-12-10T20:47:21.481" v="62" actId="20577"/>
        <pc:sldMkLst>
          <pc:docMk/>
          <pc:sldMk cId="3939912077" sldId="572"/>
        </pc:sldMkLst>
        <pc:spChg chg="mod">
          <ac:chgData name="rick duggin" userId="0b05f36c4f69b508" providerId="LiveId" clId="{AE6B7976-30D0-2B4C-BE8F-002BEC22D291}" dt="2023-12-10T20:47:21.481" v="62" actId="20577"/>
          <ac:spMkLst>
            <pc:docMk/>
            <pc:sldMk cId="3939912077" sldId="572"/>
            <ac:spMk id="3075" creationId="{00000000-0000-0000-0000-000000000000}"/>
          </ac:spMkLst>
        </pc:spChg>
      </pc:sldChg>
      <pc:sldChg chg="modSp">
        <pc:chgData name="rick duggin" userId="0b05f36c4f69b508" providerId="LiveId" clId="{AE6B7976-30D0-2B4C-BE8F-002BEC22D291}" dt="2023-12-10T20:48:06.014" v="75" actId="20577"/>
        <pc:sldMkLst>
          <pc:docMk/>
          <pc:sldMk cId="2461232321" sldId="573"/>
        </pc:sldMkLst>
        <pc:spChg chg="mod">
          <ac:chgData name="rick duggin" userId="0b05f36c4f69b508" providerId="LiveId" clId="{AE6B7976-30D0-2B4C-BE8F-002BEC22D291}" dt="2023-12-10T20:48:06.014" v="75" actId="20577"/>
          <ac:spMkLst>
            <pc:docMk/>
            <pc:sldMk cId="2461232321" sldId="573"/>
            <ac:spMk id="3075" creationId="{00000000-0000-0000-0000-000000000000}"/>
          </ac:spMkLst>
        </pc:spChg>
      </pc:sldChg>
    </pc:docChg>
  </pc:docChgLst>
  <pc:docChgLst>
    <pc:chgData name="rick duggin" userId="0b05f36c4f69b508" providerId="LiveId" clId="{2FCCD591-8CBF-4E16-AEEE-DBE9F2BBCA37}"/>
    <pc:docChg chg="modSld">
      <pc:chgData name="rick duggin" userId="0b05f36c4f69b508" providerId="LiveId" clId="{2FCCD591-8CBF-4E16-AEEE-DBE9F2BBCA37}" dt="2023-12-10T21:13:29.615" v="167" actId="313"/>
      <pc:docMkLst>
        <pc:docMk/>
      </pc:docMkLst>
      <pc:sldChg chg="modSp">
        <pc:chgData name="rick duggin" userId="0b05f36c4f69b508" providerId="LiveId" clId="{2FCCD591-8CBF-4E16-AEEE-DBE9F2BBCA37}" dt="2023-12-10T20:54:18.249" v="36" actId="207"/>
        <pc:sldMkLst>
          <pc:docMk/>
          <pc:sldMk cId="1183815724" sldId="522"/>
        </pc:sldMkLst>
        <pc:spChg chg="mod">
          <ac:chgData name="rick duggin" userId="0b05f36c4f69b508" providerId="LiveId" clId="{2FCCD591-8CBF-4E16-AEEE-DBE9F2BBCA37}" dt="2023-12-10T20:54:18.249" v="36" actId="207"/>
          <ac:spMkLst>
            <pc:docMk/>
            <pc:sldMk cId="1183815724" sldId="522"/>
            <ac:spMk id="3075" creationId="{00000000-0000-0000-0000-000000000000}"/>
          </ac:spMkLst>
        </pc:spChg>
      </pc:sldChg>
      <pc:sldChg chg="modSp">
        <pc:chgData name="rick duggin" userId="0b05f36c4f69b508" providerId="LiveId" clId="{2FCCD591-8CBF-4E16-AEEE-DBE9F2BBCA37}" dt="2023-12-10T21:06:09.214" v="86" actId="207"/>
        <pc:sldMkLst>
          <pc:docMk/>
          <pc:sldMk cId="2671893150" sldId="524"/>
        </pc:sldMkLst>
        <pc:spChg chg="mod">
          <ac:chgData name="rick duggin" userId="0b05f36c4f69b508" providerId="LiveId" clId="{2FCCD591-8CBF-4E16-AEEE-DBE9F2BBCA37}" dt="2023-12-10T21:06:09.214" v="86" actId="207"/>
          <ac:spMkLst>
            <pc:docMk/>
            <pc:sldMk cId="2671893150" sldId="524"/>
            <ac:spMk id="3075" creationId="{00000000-0000-0000-0000-000000000000}"/>
          </ac:spMkLst>
        </pc:spChg>
      </pc:sldChg>
      <pc:sldChg chg="modSp">
        <pc:chgData name="rick duggin" userId="0b05f36c4f69b508" providerId="LiveId" clId="{2FCCD591-8CBF-4E16-AEEE-DBE9F2BBCA37}" dt="2023-12-10T21:07:13.286" v="95" actId="6549"/>
        <pc:sldMkLst>
          <pc:docMk/>
          <pc:sldMk cId="4040898441" sldId="543"/>
        </pc:sldMkLst>
        <pc:spChg chg="mod">
          <ac:chgData name="rick duggin" userId="0b05f36c4f69b508" providerId="LiveId" clId="{2FCCD591-8CBF-4E16-AEEE-DBE9F2BBCA37}" dt="2023-12-10T21:07:13.286" v="95" actId="6549"/>
          <ac:spMkLst>
            <pc:docMk/>
            <pc:sldMk cId="4040898441" sldId="543"/>
            <ac:spMk id="3075" creationId="{00000000-0000-0000-0000-000000000000}"/>
          </ac:spMkLst>
        </pc:spChg>
      </pc:sldChg>
      <pc:sldChg chg="modSp">
        <pc:chgData name="rick duggin" userId="0b05f36c4f69b508" providerId="LiveId" clId="{2FCCD591-8CBF-4E16-AEEE-DBE9F2BBCA37}" dt="2023-12-10T21:05:37.969" v="84" actId="6549"/>
        <pc:sldMkLst>
          <pc:docMk/>
          <pc:sldMk cId="1356072894" sldId="545"/>
        </pc:sldMkLst>
        <pc:spChg chg="mod">
          <ac:chgData name="rick duggin" userId="0b05f36c4f69b508" providerId="LiveId" clId="{2FCCD591-8CBF-4E16-AEEE-DBE9F2BBCA37}" dt="2023-12-10T21:05:37.969" v="84" actId="6549"/>
          <ac:spMkLst>
            <pc:docMk/>
            <pc:sldMk cId="1356072894" sldId="545"/>
            <ac:spMk id="3075" creationId="{00000000-0000-0000-0000-000000000000}"/>
          </ac:spMkLst>
        </pc:spChg>
      </pc:sldChg>
      <pc:sldChg chg="modSp">
        <pc:chgData name="rick duggin" userId="0b05f36c4f69b508" providerId="LiveId" clId="{2FCCD591-8CBF-4E16-AEEE-DBE9F2BBCA37}" dt="2023-12-10T21:01:34.985" v="75" actId="207"/>
        <pc:sldMkLst>
          <pc:docMk/>
          <pc:sldMk cId="3946059136" sldId="547"/>
        </pc:sldMkLst>
        <pc:spChg chg="mod">
          <ac:chgData name="rick duggin" userId="0b05f36c4f69b508" providerId="LiveId" clId="{2FCCD591-8CBF-4E16-AEEE-DBE9F2BBCA37}" dt="2023-12-10T21:01:34.985" v="75" actId="207"/>
          <ac:spMkLst>
            <pc:docMk/>
            <pc:sldMk cId="3946059136" sldId="547"/>
            <ac:spMk id="3075" creationId="{00000000-0000-0000-0000-000000000000}"/>
          </ac:spMkLst>
        </pc:spChg>
      </pc:sldChg>
      <pc:sldChg chg="modSp mod">
        <pc:chgData name="rick duggin" userId="0b05f36c4f69b508" providerId="LiveId" clId="{2FCCD591-8CBF-4E16-AEEE-DBE9F2BBCA37}" dt="2023-12-10T20:54:36.922" v="37" actId="207"/>
        <pc:sldMkLst>
          <pc:docMk/>
          <pc:sldMk cId="1882933975" sldId="558"/>
        </pc:sldMkLst>
        <pc:spChg chg="mod">
          <ac:chgData name="rick duggin" userId="0b05f36c4f69b508" providerId="LiveId" clId="{2FCCD591-8CBF-4E16-AEEE-DBE9F2BBCA37}" dt="2023-12-10T20:54:36.922" v="37" actId="207"/>
          <ac:spMkLst>
            <pc:docMk/>
            <pc:sldMk cId="1882933975" sldId="558"/>
            <ac:spMk id="2" creationId="{CD5FC3C6-987E-4652-8698-4A8DA07D097C}"/>
          </ac:spMkLst>
        </pc:spChg>
      </pc:sldChg>
      <pc:sldChg chg="modSp mod">
        <pc:chgData name="rick duggin" userId="0b05f36c4f69b508" providerId="LiveId" clId="{2FCCD591-8CBF-4E16-AEEE-DBE9F2BBCA37}" dt="2023-12-10T20:54:46.853" v="39" actId="207"/>
        <pc:sldMkLst>
          <pc:docMk/>
          <pc:sldMk cId="817907263" sldId="559"/>
        </pc:sldMkLst>
        <pc:spChg chg="mod">
          <ac:chgData name="rick duggin" userId="0b05f36c4f69b508" providerId="LiveId" clId="{2FCCD591-8CBF-4E16-AEEE-DBE9F2BBCA37}" dt="2023-12-10T20:54:44.002" v="38" actId="207"/>
          <ac:spMkLst>
            <pc:docMk/>
            <pc:sldMk cId="817907263" sldId="559"/>
            <ac:spMk id="2" creationId="{CD5FC3C6-987E-4652-8698-4A8DA07D097C}"/>
          </ac:spMkLst>
        </pc:spChg>
        <pc:spChg chg="mod">
          <ac:chgData name="rick duggin" userId="0b05f36c4f69b508" providerId="LiveId" clId="{2FCCD591-8CBF-4E16-AEEE-DBE9F2BBCA37}" dt="2023-12-10T20:54:46.853" v="39" actId="207"/>
          <ac:spMkLst>
            <pc:docMk/>
            <pc:sldMk cId="817907263" sldId="559"/>
            <ac:spMk id="4" creationId="{6B54931A-4AF2-C1B8-9A51-1F5AD11395CE}"/>
          </ac:spMkLst>
        </pc:spChg>
      </pc:sldChg>
      <pc:sldChg chg="modSp">
        <pc:chgData name="rick duggin" userId="0b05f36c4f69b508" providerId="LiveId" clId="{2FCCD591-8CBF-4E16-AEEE-DBE9F2BBCA37}" dt="2023-12-10T21:06:36.081" v="93" actId="20577"/>
        <pc:sldMkLst>
          <pc:docMk/>
          <pc:sldMk cId="2563565006" sldId="561"/>
        </pc:sldMkLst>
        <pc:spChg chg="mod">
          <ac:chgData name="rick duggin" userId="0b05f36c4f69b508" providerId="LiveId" clId="{2FCCD591-8CBF-4E16-AEEE-DBE9F2BBCA37}" dt="2023-12-10T21:06:36.081" v="93" actId="20577"/>
          <ac:spMkLst>
            <pc:docMk/>
            <pc:sldMk cId="2563565006" sldId="561"/>
            <ac:spMk id="3075" creationId="{00000000-0000-0000-0000-000000000000}"/>
          </ac:spMkLst>
        </pc:spChg>
      </pc:sldChg>
      <pc:sldChg chg="modSp modAnim">
        <pc:chgData name="rick duggin" userId="0b05f36c4f69b508" providerId="LiveId" clId="{2FCCD591-8CBF-4E16-AEEE-DBE9F2BBCA37}" dt="2023-12-10T21:06:56.618" v="94" actId="6549"/>
        <pc:sldMkLst>
          <pc:docMk/>
          <pc:sldMk cId="4156703151" sldId="562"/>
        </pc:sldMkLst>
        <pc:spChg chg="mod">
          <ac:chgData name="rick duggin" userId="0b05f36c4f69b508" providerId="LiveId" clId="{2FCCD591-8CBF-4E16-AEEE-DBE9F2BBCA37}" dt="2023-12-10T21:06:56.618" v="94" actId="6549"/>
          <ac:spMkLst>
            <pc:docMk/>
            <pc:sldMk cId="4156703151" sldId="562"/>
            <ac:spMk id="3075" creationId="{00000000-0000-0000-0000-000000000000}"/>
          </ac:spMkLst>
        </pc:spChg>
      </pc:sldChg>
      <pc:sldChg chg="modSp mod">
        <pc:chgData name="rick duggin" userId="0b05f36c4f69b508" providerId="LiveId" clId="{2FCCD591-8CBF-4E16-AEEE-DBE9F2BBCA37}" dt="2023-12-10T20:54:57.688" v="40" actId="207"/>
        <pc:sldMkLst>
          <pc:docMk/>
          <pc:sldMk cId="2604629394" sldId="563"/>
        </pc:sldMkLst>
        <pc:spChg chg="mod">
          <ac:chgData name="rick duggin" userId="0b05f36c4f69b508" providerId="LiveId" clId="{2FCCD591-8CBF-4E16-AEEE-DBE9F2BBCA37}" dt="2023-12-10T20:54:57.688" v="40" actId="207"/>
          <ac:spMkLst>
            <pc:docMk/>
            <pc:sldMk cId="2604629394" sldId="563"/>
            <ac:spMk id="2" creationId="{CD5FC3C6-987E-4652-8698-4A8DA07D097C}"/>
          </ac:spMkLst>
        </pc:spChg>
        <pc:spChg chg="mod">
          <ac:chgData name="rick duggin" userId="0b05f36c4f69b508" providerId="LiveId" clId="{2FCCD591-8CBF-4E16-AEEE-DBE9F2BBCA37}" dt="2023-12-10T20:54:57.688" v="40" actId="207"/>
          <ac:spMkLst>
            <pc:docMk/>
            <pc:sldMk cId="2604629394" sldId="563"/>
            <ac:spMk id="4" creationId="{6B54931A-4AF2-C1B8-9A51-1F5AD11395CE}"/>
          </ac:spMkLst>
        </pc:spChg>
        <pc:spChg chg="mod">
          <ac:chgData name="rick duggin" userId="0b05f36c4f69b508" providerId="LiveId" clId="{2FCCD591-8CBF-4E16-AEEE-DBE9F2BBCA37}" dt="2023-12-10T20:54:57.688" v="40" actId="207"/>
          <ac:spMkLst>
            <pc:docMk/>
            <pc:sldMk cId="2604629394" sldId="563"/>
            <ac:spMk id="5" creationId="{AF049D9F-2660-5FD9-5F61-3710DF292A71}"/>
          </ac:spMkLst>
        </pc:spChg>
      </pc:sldChg>
      <pc:sldChg chg="modSp">
        <pc:chgData name="rick duggin" userId="0b05f36c4f69b508" providerId="LiveId" clId="{2FCCD591-8CBF-4E16-AEEE-DBE9F2BBCA37}" dt="2023-12-10T21:01:44.375" v="76" actId="207"/>
        <pc:sldMkLst>
          <pc:docMk/>
          <pc:sldMk cId="1426953601" sldId="564"/>
        </pc:sldMkLst>
        <pc:spChg chg="mod">
          <ac:chgData name="rick duggin" userId="0b05f36c4f69b508" providerId="LiveId" clId="{2FCCD591-8CBF-4E16-AEEE-DBE9F2BBCA37}" dt="2023-12-10T21:01:44.375" v="76" actId="207"/>
          <ac:spMkLst>
            <pc:docMk/>
            <pc:sldMk cId="1426953601" sldId="564"/>
            <ac:spMk id="3075" creationId="{00000000-0000-0000-0000-000000000000}"/>
          </ac:spMkLst>
        </pc:spChg>
      </pc:sldChg>
      <pc:sldChg chg="modSp">
        <pc:chgData name="rick duggin" userId="0b05f36c4f69b508" providerId="LiveId" clId="{2FCCD591-8CBF-4E16-AEEE-DBE9F2BBCA37}" dt="2023-12-10T21:01:49.956" v="77" actId="207"/>
        <pc:sldMkLst>
          <pc:docMk/>
          <pc:sldMk cId="1613287075" sldId="565"/>
        </pc:sldMkLst>
        <pc:spChg chg="mod">
          <ac:chgData name="rick duggin" userId="0b05f36c4f69b508" providerId="LiveId" clId="{2FCCD591-8CBF-4E16-AEEE-DBE9F2BBCA37}" dt="2023-12-10T21:01:49.956" v="77" actId="207"/>
          <ac:spMkLst>
            <pc:docMk/>
            <pc:sldMk cId="1613287075" sldId="565"/>
            <ac:spMk id="3075" creationId="{00000000-0000-0000-0000-000000000000}"/>
          </ac:spMkLst>
        </pc:spChg>
      </pc:sldChg>
      <pc:sldChg chg="modSp mod">
        <pc:chgData name="rick duggin" userId="0b05f36c4f69b508" providerId="LiveId" clId="{2FCCD591-8CBF-4E16-AEEE-DBE9F2BBCA37}" dt="2023-12-10T20:55:06.901" v="41" actId="207"/>
        <pc:sldMkLst>
          <pc:docMk/>
          <pc:sldMk cId="739636838" sldId="566"/>
        </pc:sldMkLst>
        <pc:spChg chg="mod">
          <ac:chgData name="rick duggin" userId="0b05f36c4f69b508" providerId="LiveId" clId="{2FCCD591-8CBF-4E16-AEEE-DBE9F2BBCA37}" dt="2023-12-10T20:55:06.901" v="41" actId="207"/>
          <ac:spMkLst>
            <pc:docMk/>
            <pc:sldMk cId="739636838" sldId="566"/>
            <ac:spMk id="2" creationId="{CD5FC3C6-987E-4652-8698-4A8DA07D097C}"/>
          </ac:spMkLst>
        </pc:spChg>
        <pc:spChg chg="mod">
          <ac:chgData name="rick duggin" userId="0b05f36c4f69b508" providerId="LiveId" clId="{2FCCD591-8CBF-4E16-AEEE-DBE9F2BBCA37}" dt="2023-12-10T20:55:06.901" v="41" actId="207"/>
          <ac:spMkLst>
            <pc:docMk/>
            <pc:sldMk cId="739636838" sldId="566"/>
            <ac:spMk id="4" creationId="{6B54931A-4AF2-C1B8-9A51-1F5AD11395CE}"/>
          </ac:spMkLst>
        </pc:spChg>
        <pc:spChg chg="mod">
          <ac:chgData name="rick duggin" userId="0b05f36c4f69b508" providerId="LiveId" clId="{2FCCD591-8CBF-4E16-AEEE-DBE9F2BBCA37}" dt="2023-12-10T20:55:06.901" v="41" actId="207"/>
          <ac:spMkLst>
            <pc:docMk/>
            <pc:sldMk cId="739636838" sldId="566"/>
            <ac:spMk id="5" creationId="{AF049D9F-2660-5FD9-5F61-3710DF292A71}"/>
          </ac:spMkLst>
        </pc:spChg>
        <pc:spChg chg="mod">
          <ac:chgData name="rick duggin" userId="0b05f36c4f69b508" providerId="LiveId" clId="{2FCCD591-8CBF-4E16-AEEE-DBE9F2BBCA37}" dt="2023-12-10T20:55:06.901" v="41" actId="207"/>
          <ac:spMkLst>
            <pc:docMk/>
            <pc:sldMk cId="739636838" sldId="566"/>
            <ac:spMk id="6" creationId="{5C461679-C464-0A13-5E19-37169C3FB050}"/>
          </ac:spMkLst>
        </pc:spChg>
      </pc:sldChg>
      <pc:sldChg chg="modSp">
        <pc:chgData name="rick duggin" userId="0b05f36c4f69b508" providerId="LiveId" clId="{2FCCD591-8CBF-4E16-AEEE-DBE9F2BBCA37}" dt="2023-12-10T21:02:18.897" v="78" actId="207"/>
        <pc:sldMkLst>
          <pc:docMk/>
          <pc:sldMk cId="867547242" sldId="567"/>
        </pc:sldMkLst>
        <pc:spChg chg="mod">
          <ac:chgData name="rick duggin" userId="0b05f36c4f69b508" providerId="LiveId" clId="{2FCCD591-8CBF-4E16-AEEE-DBE9F2BBCA37}" dt="2023-12-10T21:02:18.897" v="78" actId="207"/>
          <ac:spMkLst>
            <pc:docMk/>
            <pc:sldMk cId="867547242" sldId="567"/>
            <ac:spMk id="3075" creationId="{00000000-0000-0000-0000-000000000000}"/>
          </ac:spMkLst>
        </pc:spChg>
      </pc:sldChg>
      <pc:sldChg chg="modSp">
        <pc:chgData name="rick duggin" userId="0b05f36c4f69b508" providerId="LiveId" clId="{2FCCD591-8CBF-4E16-AEEE-DBE9F2BBCA37}" dt="2023-12-10T21:02:24.539" v="79" actId="207"/>
        <pc:sldMkLst>
          <pc:docMk/>
          <pc:sldMk cId="1739051729" sldId="568"/>
        </pc:sldMkLst>
        <pc:spChg chg="mod">
          <ac:chgData name="rick duggin" userId="0b05f36c4f69b508" providerId="LiveId" clId="{2FCCD591-8CBF-4E16-AEEE-DBE9F2BBCA37}" dt="2023-12-10T21:02:24.539" v="79" actId="207"/>
          <ac:spMkLst>
            <pc:docMk/>
            <pc:sldMk cId="1739051729" sldId="568"/>
            <ac:spMk id="3075" creationId="{00000000-0000-0000-0000-000000000000}"/>
          </ac:spMkLst>
        </pc:spChg>
      </pc:sldChg>
      <pc:sldChg chg="modSp">
        <pc:chgData name="rick duggin" userId="0b05f36c4f69b508" providerId="LiveId" clId="{2FCCD591-8CBF-4E16-AEEE-DBE9F2BBCA37}" dt="2023-12-10T21:13:29.615" v="167" actId="313"/>
        <pc:sldMkLst>
          <pc:docMk/>
          <pc:sldMk cId="2363796390" sldId="570"/>
        </pc:sldMkLst>
        <pc:spChg chg="mod">
          <ac:chgData name="rick duggin" userId="0b05f36c4f69b508" providerId="LiveId" clId="{2FCCD591-8CBF-4E16-AEEE-DBE9F2BBCA37}" dt="2023-12-10T21:13:29.615" v="167" actId="313"/>
          <ac:spMkLst>
            <pc:docMk/>
            <pc:sldMk cId="2363796390" sldId="570"/>
            <ac:spMk id="3075" creationId="{00000000-0000-0000-0000-000000000000}"/>
          </ac:spMkLst>
        </pc:spChg>
      </pc:sldChg>
      <pc:sldChg chg="modSp mod">
        <pc:chgData name="rick duggin" userId="0b05f36c4f69b508" providerId="LiveId" clId="{2FCCD591-8CBF-4E16-AEEE-DBE9F2BBCA37}" dt="2023-12-10T21:12:41.260" v="161" actId="1037"/>
        <pc:sldMkLst>
          <pc:docMk/>
          <pc:sldMk cId="3927550326" sldId="571"/>
        </pc:sldMkLst>
        <pc:spChg chg="mod">
          <ac:chgData name="rick duggin" userId="0b05f36c4f69b508" providerId="LiveId" clId="{2FCCD591-8CBF-4E16-AEEE-DBE9F2BBCA37}" dt="2023-12-10T21:11:51.452" v="157" actId="207"/>
          <ac:spMkLst>
            <pc:docMk/>
            <pc:sldMk cId="3927550326" sldId="571"/>
            <ac:spMk id="2" creationId="{00557F31-F2D2-830A-44BE-E6ABD8E1B67E}"/>
          </ac:spMkLst>
        </pc:spChg>
        <pc:spChg chg="mod">
          <ac:chgData name="rick duggin" userId="0b05f36c4f69b508" providerId="LiveId" clId="{2FCCD591-8CBF-4E16-AEEE-DBE9F2BBCA37}" dt="2023-12-10T21:12:41.260" v="161" actId="1037"/>
          <ac:spMkLst>
            <pc:docMk/>
            <pc:sldMk cId="3927550326" sldId="571"/>
            <ac:spMk id="7" creationId="{BBE039C4-C959-EA15-8492-7F9A3F831BFA}"/>
          </ac:spMkLst>
        </pc:spChg>
        <pc:spChg chg="mod">
          <ac:chgData name="rick duggin" userId="0b05f36c4f69b508" providerId="LiveId" clId="{2FCCD591-8CBF-4E16-AEEE-DBE9F2BBCA37}" dt="2023-12-10T21:12:23.068" v="160" actId="1038"/>
          <ac:spMkLst>
            <pc:docMk/>
            <pc:sldMk cId="3927550326" sldId="571"/>
            <ac:spMk id="8" creationId="{6484CB89-76D9-3996-A1FA-DBC86292DBBE}"/>
          </ac:spMkLst>
        </pc:spChg>
        <pc:spChg chg="mod">
          <ac:chgData name="rick duggin" userId="0b05f36c4f69b508" providerId="LiveId" clId="{2FCCD591-8CBF-4E16-AEEE-DBE9F2BBCA37}" dt="2023-12-10T21:07:53.069" v="97" actId="20577"/>
          <ac:spMkLst>
            <pc:docMk/>
            <pc:sldMk cId="3927550326" sldId="571"/>
            <ac:spMk id="3075" creationId="{00000000-0000-0000-0000-000000000000}"/>
          </ac:spMkLst>
        </pc:spChg>
      </pc:sldChg>
      <pc:sldChg chg="modSp modAnim">
        <pc:chgData name="rick duggin" userId="0b05f36c4f69b508" providerId="LiveId" clId="{2FCCD591-8CBF-4E16-AEEE-DBE9F2BBCA37}" dt="2023-12-10T21:02:40.463" v="81" actId="207"/>
        <pc:sldMkLst>
          <pc:docMk/>
          <pc:sldMk cId="3939912077" sldId="572"/>
        </pc:sldMkLst>
        <pc:spChg chg="mod">
          <ac:chgData name="rick duggin" userId="0b05f36c4f69b508" providerId="LiveId" clId="{2FCCD591-8CBF-4E16-AEEE-DBE9F2BBCA37}" dt="2023-12-10T21:02:40.463" v="81" actId="207"/>
          <ac:spMkLst>
            <pc:docMk/>
            <pc:sldMk cId="3939912077" sldId="572"/>
            <ac:spMk id="3075" creationId="{00000000-0000-0000-0000-000000000000}"/>
          </ac:spMkLst>
        </pc:spChg>
      </pc:sldChg>
      <pc:sldChg chg="modSp mod">
        <pc:chgData name="rick duggin" userId="0b05f36c4f69b508" providerId="LiveId" clId="{2FCCD591-8CBF-4E16-AEEE-DBE9F2BBCA37}" dt="2023-12-10T21:02:50.562" v="83" actId="20577"/>
        <pc:sldMkLst>
          <pc:docMk/>
          <pc:sldMk cId="2461232321" sldId="573"/>
        </pc:sldMkLst>
        <pc:spChg chg="mod">
          <ac:chgData name="rick duggin" userId="0b05f36c4f69b508" providerId="LiveId" clId="{2FCCD591-8CBF-4E16-AEEE-DBE9F2BBCA37}" dt="2023-12-10T21:02:50.562" v="83" actId="20577"/>
          <ac:spMkLst>
            <pc:docMk/>
            <pc:sldMk cId="2461232321" sldId="573"/>
            <ac:spMk id="307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518AFE3-24BA-4866-8630-B6BBB375FF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8282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2972435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424768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7791507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8343117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4968125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2380117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564966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078198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634288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539194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866418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151422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418823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167375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12802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425098-F39A-43C7-9B48-42DEC590CE8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7427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174059-D456-4DCA-84CC-D90728ABDBC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8447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798DFF-FBC4-41E5-94C6-F19339EF75E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28250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8CC59-2BB9-4D66-89EA-EC5F53207B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01635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00CDB0-671E-4BF2-9B05-F278A425E8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2081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4083BD-CC05-454A-B5F3-8330BAA7D3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33483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CCE5FA-4EEC-4547-8EDF-B41A7E5E2D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46798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784FB7-DB9A-46D2-B1A2-EB73675BA5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01254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718E9-636E-4686-8A5C-2BD8042C23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02393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E69D4D-AEBA-443F-A46F-AF483A246E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78038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0F0AC7-175D-42AC-BE4B-9BBD2289AF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0005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2920E-C45B-44F1-A1D7-F6EFA0292B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78300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51F513-D9AC-4E72-A51A-42CDBCD9FF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603047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E277CA-B34E-4685-9764-05F1582DD5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40346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7A44EF-35B6-4BA2-94E8-8A291C309A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7606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BCF90E-72F8-4EE6-9176-1B877AD2135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0463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6C780A-7F27-4499-A2F3-63D5BAA1D88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1832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0EC1AA-D6AA-49BF-B895-720E85178CC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0684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86226A-F5F0-427E-BD04-8ABE607AD6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7197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964D03-541A-4B7A-B39F-816AF96116D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9136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6AE82A-DF2F-47AD-930E-041545FFBCF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709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2A33E0-D01C-4FC7-8540-A4BD09E4574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9392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1C39F"/>
            </a:gs>
            <a:gs pos="35001">
              <a:srgbClr val="F0EBD5"/>
            </a:gs>
            <a:gs pos="100000">
              <a:srgbClr val="FFEFD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1" hangingPunct="1"/>
            <a:fld id="{1A990441-334E-4E7F-B844-9325D3A65DF3}" type="slidenum">
              <a:rPr lang="en-US" altLang="en-US">
                <a:solidFill>
                  <a:srgbClr val="000000"/>
                </a:solidFill>
              </a:rPr>
              <a:pPr eaLnBrk="1" hangingPunct="1"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5323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9C68EBA-A7B9-429F-ABFC-7908F04228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1099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1335586" y="990600"/>
            <a:ext cx="6477000" cy="1371600"/>
          </a:xfrm>
          <a:prstGeom prst="roundRect">
            <a:avLst/>
          </a:prstGeom>
          <a:solidFill>
            <a:schemeClr val="accent1">
              <a:lumMod val="10000"/>
            </a:schemeClr>
          </a:solidFill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800" b="0" i="0" u="none" strike="noStrike" kern="1200" cap="none" spc="0" normalizeH="0" baseline="0" noProof="0">
                <a:ln>
                  <a:noFill/>
                </a:ln>
                <a:solidFill>
                  <a:srgbClr val="FFFF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Amen!  Amen!</a:t>
            </a:r>
            <a:endParaRPr kumimoji="0" lang="en-US" sz="3000" b="0" i="0" u="none" strike="noStrike" kern="1200" cap="none" spc="0" normalizeH="0" baseline="0" noProof="0">
              <a:ln>
                <a:noFill/>
              </a:ln>
              <a:solidFill>
                <a:srgbClr val="FFFF99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594084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875" y="157898"/>
            <a:ext cx="8610599" cy="6167487"/>
          </a:xfrm>
        </p:spPr>
        <p:txBody>
          <a:bodyPr/>
          <a:lstStyle/>
          <a:p>
            <a:pPr marL="395288" indent="-395288" algn="ctr">
              <a:spcAft>
                <a:spcPts val="300"/>
              </a:spcAft>
              <a:buNone/>
            </a:pPr>
            <a:r>
              <a:rPr lang="en-US" altLang="en-US" sz="3000">
                <a:solidFill>
                  <a:srgbClr val="CCFFCC"/>
                </a:solidFill>
                <a:cs typeface="Times New Roman" panose="02020603050405020304" pitchFamily="18" charset="0"/>
              </a:rPr>
              <a:t>John 1</a:t>
            </a:r>
          </a:p>
          <a:p>
            <a:pPr marL="395288" indent="-395288">
              <a:spcAft>
                <a:spcPts val="600"/>
              </a:spcAft>
              <a:buNone/>
            </a:pPr>
            <a:r>
              <a:rPr lang="en-US" altLang="en-US" sz="2800">
                <a:solidFill>
                  <a:srgbClr val="CCFFCC"/>
                </a:solidFill>
                <a:cs typeface="Times New Roman" panose="02020603050405020304" pitchFamily="18" charset="0"/>
              </a:rPr>
              <a:t>a. </a:t>
            </a:r>
            <a:r>
              <a:rPr lang="en-US" altLang="en-US" sz="3000">
                <a:solidFill>
                  <a:schemeClr val="bg1"/>
                </a:solidFill>
                <a:cs typeface="Times New Roman" panose="02020603050405020304" pitchFamily="18" charset="0"/>
              </a:rPr>
              <a:t>Rabbis said amen </a:t>
            </a:r>
            <a:r>
              <a:rPr lang="el-GR" altLang="en-US" sz="3000">
                <a:solidFill>
                  <a:schemeClr val="bg1"/>
                </a:solidFill>
                <a:cs typeface="Times New Roman" panose="02020603050405020304" pitchFamily="18" charset="0"/>
              </a:rPr>
              <a:t>(</a:t>
            </a:r>
            <a:r>
              <a:rPr lang="en-US" altLang="en-US" sz="3000">
                <a:solidFill>
                  <a:schemeClr val="bg1"/>
                </a:solidFill>
                <a:cs typeface="Times New Roman" panose="02020603050405020304" pitchFamily="18" charset="0"/>
              </a:rPr>
              <a:t>sg.). John, Jesus</a:t>
            </a:r>
            <a:r>
              <a:rPr lang="el-GR" altLang="en-US" sz="3000">
                <a:solidFill>
                  <a:schemeClr val="bg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000" u="sng">
                <a:solidFill>
                  <a:schemeClr val="bg1"/>
                </a:solidFill>
                <a:cs typeface="Times New Roman" panose="02020603050405020304" pitchFamily="18" charset="0"/>
              </a:rPr>
              <a:t>doubles</a:t>
            </a:r>
            <a:r>
              <a:rPr lang="en-US" altLang="en-US" sz="3000">
                <a:solidFill>
                  <a:schemeClr val="bg1"/>
                </a:solidFill>
                <a:cs typeface="Times New Roman" panose="02020603050405020304" pitchFamily="18" charset="0"/>
              </a:rPr>
              <a:t> it [= </a:t>
            </a:r>
            <a:r>
              <a:rPr lang="en-US" altLang="en-US" sz="3000">
                <a:solidFill>
                  <a:srgbClr val="FFFF00"/>
                </a:solidFill>
                <a:cs typeface="Times New Roman" panose="02020603050405020304" pitchFamily="18" charset="0"/>
              </a:rPr>
              <a:t>utmost certainty</a:t>
            </a:r>
            <a:r>
              <a:rPr lang="en-US" altLang="en-US" sz="3000">
                <a:solidFill>
                  <a:schemeClr val="bg1"/>
                </a:solidFill>
                <a:cs typeface="Times New Roman" panose="02020603050405020304" pitchFamily="18" charset="0"/>
              </a:rPr>
              <a:t>]  </a:t>
            </a:r>
          </a:p>
          <a:p>
            <a:pPr marL="395288" indent="-395288">
              <a:spcAft>
                <a:spcPts val="600"/>
              </a:spcAft>
              <a:buNone/>
            </a:pPr>
            <a:r>
              <a:rPr lang="en-US" altLang="en-US" sz="2800">
                <a:solidFill>
                  <a:srgbClr val="CCFFCC"/>
                </a:solidFill>
                <a:cs typeface="Times New Roman" panose="02020603050405020304" pitchFamily="18" charset="0"/>
              </a:rPr>
              <a:t>b. </a:t>
            </a:r>
            <a:r>
              <a:rPr lang="en-US" altLang="en-US" sz="3000">
                <a:solidFill>
                  <a:schemeClr val="bg1"/>
                </a:solidFill>
                <a:cs typeface="Times New Roman" panose="02020603050405020304" pitchFamily="18" charset="0"/>
              </a:rPr>
              <a:t>Rabbis usually said amen</a:t>
            </a:r>
            <a:r>
              <a:rPr lang="el-GR" altLang="en-US" sz="3000">
                <a:solidFill>
                  <a:schemeClr val="bg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000">
                <a:solidFill>
                  <a:schemeClr val="bg1"/>
                </a:solidFill>
                <a:cs typeface="Times New Roman" panose="02020603050405020304" pitchFamily="18" charset="0"/>
              </a:rPr>
              <a:t>at end of speech; </a:t>
            </a:r>
            <a:r>
              <a:rPr lang="en-US" altLang="en-US" sz="3000" u="sng">
                <a:solidFill>
                  <a:schemeClr val="bg1"/>
                </a:solidFill>
                <a:cs typeface="Times New Roman" panose="02020603050405020304" pitchFamily="18" charset="0"/>
              </a:rPr>
              <a:t>Jesus at the beginning</a:t>
            </a:r>
            <a:r>
              <a:rPr lang="en-US" altLang="en-US" sz="3000">
                <a:solidFill>
                  <a:schemeClr val="bg1"/>
                </a:solidFill>
                <a:cs typeface="Times New Roman" panose="02020603050405020304" pitchFamily="18" charset="0"/>
              </a:rPr>
              <a:t> [</a:t>
            </a:r>
            <a:r>
              <a:rPr lang="en-US" altLang="en-US" sz="3000">
                <a:solidFill>
                  <a:srgbClr val="FFFF00"/>
                </a:solidFill>
                <a:cs typeface="Times New Roman" panose="02020603050405020304" pitchFamily="18" charset="0"/>
              </a:rPr>
              <a:t>more certainty</a:t>
            </a:r>
            <a:r>
              <a:rPr lang="en-US" altLang="en-US" sz="3000">
                <a:solidFill>
                  <a:schemeClr val="bg1"/>
                </a:solidFill>
                <a:cs typeface="Times New Roman" panose="02020603050405020304" pitchFamily="18" charset="0"/>
              </a:rPr>
              <a:t>]</a:t>
            </a:r>
          </a:p>
          <a:p>
            <a:pPr marL="395288" indent="-395288">
              <a:spcAft>
                <a:spcPts val="600"/>
              </a:spcAft>
              <a:buNone/>
            </a:pPr>
            <a:r>
              <a:rPr lang="en-US" altLang="en-US" sz="2800">
                <a:solidFill>
                  <a:srgbClr val="CCFFCC"/>
                </a:solidFill>
                <a:cs typeface="Times New Roman" panose="02020603050405020304" pitchFamily="18" charset="0"/>
              </a:rPr>
              <a:t>c. </a:t>
            </a:r>
            <a:r>
              <a:rPr lang="en-US" altLang="en-US" sz="3000">
                <a:solidFill>
                  <a:schemeClr val="bg1"/>
                </a:solidFill>
                <a:cs typeface="Times New Roman" panose="02020603050405020304" pitchFamily="18" charset="0"/>
              </a:rPr>
              <a:t>Nathanael, a true Israelite, receives promise </a:t>
            </a:r>
            <a:r>
              <a:rPr lang="en-US" altLang="en-US" sz="3000" u="sng">
                <a:solidFill>
                  <a:schemeClr val="bg1"/>
                </a:solidFill>
                <a:cs typeface="Times New Roman" panose="02020603050405020304" pitchFamily="18" charset="0"/>
              </a:rPr>
              <a:t>superior</a:t>
            </a:r>
            <a:r>
              <a:rPr lang="en-US" altLang="en-US" sz="3000">
                <a:solidFill>
                  <a:schemeClr val="bg1"/>
                </a:solidFill>
                <a:cs typeface="Times New Roman" panose="02020603050405020304" pitchFamily="18" charset="0"/>
              </a:rPr>
              <a:t> to Jacob’s dream: </a:t>
            </a:r>
            <a:r>
              <a:rPr lang="en-US" altLang="en-US" sz="3000">
                <a:solidFill>
                  <a:srgbClr val="CCFFFF"/>
                </a:solidFill>
                <a:cs typeface="Times New Roman" panose="02020603050405020304" pitchFamily="18" charset="0"/>
              </a:rPr>
              <a:t>Jesus [God-Man] </a:t>
            </a:r>
            <a:br>
              <a:rPr lang="en-US" altLang="en-US" sz="3000">
                <a:solidFill>
                  <a:srgbClr val="CCFFFF"/>
                </a:solidFill>
                <a:cs typeface="Times New Roman" panose="02020603050405020304" pitchFamily="18" charset="0"/>
              </a:rPr>
            </a:br>
            <a:r>
              <a:rPr lang="en-US" altLang="en-US" sz="3000">
                <a:solidFill>
                  <a:srgbClr val="CCFFFF"/>
                </a:solidFill>
                <a:cs typeface="Times New Roman" panose="02020603050405020304" pitchFamily="18" charset="0"/>
              </a:rPr>
              <a:t>is the Ladder connecting heaven and earth </a:t>
            </a:r>
          </a:p>
          <a:p>
            <a:pPr marL="395288" indent="-395288">
              <a:spcAft>
                <a:spcPts val="600"/>
              </a:spcAft>
              <a:buNone/>
            </a:pPr>
            <a:r>
              <a:rPr lang="en-US" altLang="en-US" sz="3000">
                <a:solidFill>
                  <a:schemeClr val="bg1"/>
                </a:solidFill>
                <a:cs typeface="Times New Roman" panose="02020603050405020304" pitchFamily="18" charset="0"/>
              </a:rPr>
              <a:t>	Jn.3:3,5, </a:t>
            </a:r>
            <a:r>
              <a:rPr lang="en-US" altLang="en-US" sz="3000" i="1">
                <a:solidFill>
                  <a:schemeClr val="bg1"/>
                </a:solidFill>
                <a:cs typeface="Times New Roman" panose="02020603050405020304" pitchFamily="18" charset="0"/>
              </a:rPr>
              <a:t>Most assuredly </a:t>
            </a:r>
            <a:r>
              <a:rPr lang="en-US" altLang="en-US" sz="3000">
                <a:solidFill>
                  <a:schemeClr val="bg1"/>
                </a:solidFill>
                <a:cs typeface="Times New Roman" panose="02020603050405020304" pitchFamily="18" charset="0"/>
              </a:rPr>
              <a:t>(</a:t>
            </a:r>
            <a:r>
              <a:rPr lang="en-US" altLang="en-US" sz="3000">
                <a:solidFill>
                  <a:srgbClr val="FFFF00"/>
                </a:solidFill>
                <a:cs typeface="Times New Roman" panose="02020603050405020304" pitchFamily="18" charset="0"/>
              </a:rPr>
              <a:t>amen amen</a:t>
            </a:r>
            <a:r>
              <a:rPr lang="en-US" altLang="en-US" sz="3000">
                <a:solidFill>
                  <a:schemeClr val="bg1"/>
                </a:solidFill>
                <a:cs typeface="Times New Roman" panose="02020603050405020304" pitchFamily="18" charset="0"/>
              </a:rPr>
              <a:t>) – </a:t>
            </a:r>
            <a:r>
              <a:rPr lang="en-US" altLang="en-US" sz="3000" u="sng">
                <a:solidFill>
                  <a:schemeClr val="bg1"/>
                </a:solidFill>
                <a:cs typeface="Times New Roman" panose="02020603050405020304" pitchFamily="18" charset="0"/>
              </a:rPr>
              <a:t>importance</a:t>
            </a:r>
            <a:r>
              <a:rPr lang="en-US" altLang="en-US" sz="3000">
                <a:solidFill>
                  <a:schemeClr val="bg1"/>
                </a:solidFill>
                <a:cs typeface="Times New Roman" panose="02020603050405020304" pitchFamily="18" charset="0"/>
              </a:rPr>
              <a:t> of being born again.  Modern </a:t>
            </a:r>
            <a:r>
              <a:rPr lang="en-US" altLang="en-US" sz="3000" err="1">
                <a:solidFill>
                  <a:schemeClr val="bg1"/>
                </a:solidFill>
                <a:cs typeface="Times New Roman" panose="02020603050405020304" pitchFamily="18" charset="0"/>
              </a:rPr>
              <a:t>indiff-erence</a:t>
            </a:r>
            <a:r>
              <a:rPr lang="en-US" altLang="en-US" sz="3000">
                <a:solidFill>
                  <a:schemeClr val="bg1"/>
                </a:solidFill>
                <a:cs typeface="Times New Roman" panose="02020603050405020304" pitchFamily="18" charset="0"/>
              </a:rPr>
              <a:t> thinks God owes us heaven no matter how we live</a:t>
            </a:r>
          </a:p>
        </p:txBody>
      </p:sp>
    </p:spTree>
    <p:extLst>
      <p:ext uri="{BB962C8B-B14F-4D97-AF65-F5344CB8AC3E}">
        <p14:creationId xmlns:p14="http://schemas.microsoft.com/office/powerpoint/2010/main" val="4156703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125686"/>
            <a:ext cx="8610599" cy="6341101"/>
          </a:xfrm>
        </p:spPr>
        <p:txBody>
          <a:bodyPr/>
          <a:lstStyle/>
          <a:p>
            <a:pPr marL="0" indent="0">
              <a:spcAft>
                <a:spcPts val="300"/>
              </a:spcAft>
              <a:buNone/>
            </a:pPr>
            <a:r>
              <a:rPr lang="en-US" altLang="en-US" sz="3000">
                <a:solidFill>
                  <a:srgbClr val="CCFFFF"/>
                </a:solidFill>
              </a:rPr>
              <a:t>Rv.3:14, </a:t>
            </a:r>
            <a:r>
              <a:rPr lang="en-US" altLang="en-US" sz="3000">
                <a:solidFill>
                  <a:schemeClr val="bg1"/>
                </a:solidFill>
              </a:rPr>
              <a:t>to the angel of the church of the </a:t>
            </a:r>
            <a:r>
              <a:rPr lang="en-US" altLang="en-US" sz="3000" err="1">
                <a:solidFill>
                  <a:schemeClr val="bg1"/>
                </a:solidFill>
              </a:rPr>
              <a:t>Laodi-ceans</a:t>
            </a:r>
            <a:r>
              <a:rPr lang="en-US" altLang="en-US" sz="3000">
                <a:solidFill>
                  <a:schemeClr val="bg1"/>
                </a:solidFill>
              </a:rPr>
              <a:t> write, ‘These things says </a:t>
            </a:r>
            <a:r>
              <a:rPr lang="en-US" altLang="en-US" sz="3000">
                <a:solidFill>
                  <a:srgbClr val="CCFFCC"/>
                </a:solidFill>
              </a:rPr>
              <a:t>the Amen</a:t>
            </a:r>
            <a:r>
              <a:rPr lang="en-US" altLang="en-US" sz="3000">
                <a:solidFill>
                  <a:schemeClr val="bg1"/>
                </a:solidFill>
              </a:rPr>
              <a:t>, the Faithful and True Witness, the Beginning of the creation of God’</a:t>
            </a:r>
          </a:p>
          <a:p>
            <a:pPr marL="339725" indent="-339725">
              <a:spcAft>
                <a:spcPts val="600"/>
              </a:spcAft>
              <a:buNone/>
            </a:pPr>
            <a:r>
              <a:rPr lang="en-US" altLang="en-US" sz="2400">
                <a:solidFill>
                  <a:srgbClr val="CCFFCC"/>
                </a:solidFill>
              </a:rPr>
              <a:t>1. </a:t>
            </a:r>
            <a:r>
              <a:rPr lang="en-US" altLang="en-US" sz="3000">
                <a:solidFill>
                  <a:schemeClr val="bg1"/>
                </a:solidFill>
              </a:rPr>
              <a:t>God of </a:t>
            </a:r>
            <a:r>
              <a:rPr lang="en-US" altLang="en-US" sz="3000" u="sng">
                <a:solidFill>
                  <a:schemeClr val="bg1"/>
                </a:solidFill>
              </a:rPr>
              <a:t>truth</a:t>
            </a:r>
            <a:r>
              <a:rPr lang="en-US" altLang="en-US" sz="3000">
                <a:solidFill>
                  <a:schemeClr val="bg1"/>
                </a:solidFill>
              </a:rPr>
              <a:t> = </a:t>
            </a:r>
            <a:r>
              <a:rPr lang="en-US" altLang="en-US" sz="3000" i="1">
                <a:solidFill>
                  <a:srgbClr val="CCFFFF"/>
                </a:solidFill>
              </a:rPr>
              <a:t>Amen, divine title</a:t>
            </a:r>
            <a:r>
              <a:rPr lang="en-US" altLang="en-US" sz="3000">
                <a:solidFill>
                  <a:schemeClr val="bg1"/>
                </a:solidFill>
              </a:rPr>
              <a:t>: implies Deity and Assurance</a:t>
            </a:r>
          </a:p>
          <a:p>
            <a:pPr marL="339725" indent="-339725">
              <a:spcAft>
                <a:spcPts val="0"/>
              </a:spcAft>
              <a:buNone/>
            </a:pPr>
            <a:r>
              <a:rPr lang="en-US" altLang="en-US" sz="2400">
                <a:solidFill>
                  <a:srgbClr val="CCFFCC"/>
                </a:solidFill>
              </a:rPr>
              <a:t>2. </a:t>
            </a:r>
            <a:r>
              <a:rPr lang="en-US" altLang="en-US" sz="3000">
                <a:solidFill>
                  <a:schemeClr val="bg1"/>
                </a:solidFill>
              </a:rPr>
              <a:t>At </a:t>
            </a:r>
            <a:r>
              <a:rPr lang="en-US" altLang="en-US" sz="3000" u="sng">
                <a:solidFill>
                  <a:schemeClr val="bg1"/>
                </a:solidFill>
              </a:rPr>
              <a:t>beginning</a:t>
            </a:r>
            <a:r>
              <a:rPr lang="en-US" altLang="en-US" sz="3000">
                <a:solidFill>
                  <a:schemeClr val="bg1"/>
                </a:solidFill>
              </a:rPr>
              <a:t> of sentence, Amen = adverb </a:t>
            </a:r>
            <a:r>
              <a:rPr lang="en-US" altLang="en-US" sz="3000">
                <a:solidFill>
                  <a:srgbClr val="CCFFFF"/>
                </a:solidFill>
              </a:rPr>
              <a:t>(</a:t>
            </a:r>
            <a:r>
              <a:rPr lang="en-US" altLang="en-US" sz="3000" i="1" u="sng">
                <a:solidFill>
                  <a:srgbClr val="CCFFFF"/>
                </a:solidFill>
              </a:rPr>
              <a:t>verily</a:t>
            </a:r>
            <a:r>
              <a:rPr lang="en-US" altLang="en-US" sz="3000">
                <a:solidFill>
                  <a:srgbClr val="CCFFFF"/>
                </a:solidFill>
              </a:rPr>
              <a:t>, </a:t>
            </a:r>
            <a:r>
              <a:rPr lang="en-US" altLang="en-US" sz="3000" i="1" u="sng">
                <a:solidFill>
                  <a:srgbClr val="CCFFFF"/>
                </a:solidFill>
              </a:rPr>
              <a:t>truly</a:t>
            </a:r>
            <a:r>
              <a:rPr lang="en-US" altLang="en-US" sz="3000">
                <a:solidFill>
                  <a:srgbClr val="CCFFFF"/>
                </a:solidFill>
              </a:rPr>
              <a:t>) </a:t>
            </a:r>
            <a:r>
              <a:rPr lang="en-US" altLang="en-US" sz="3000">
                <a:solidFill>
                  <a:schemeClr val="bg1"/>
                </a:solidFill>
              </a:rPr>
              <a:t>. . .</a:t>
            </a:r>
          </a:p>
          <a:p>
            <a:pPr marL="400050" lvl="1" indent="0">
              <a:spcAft>
                <a:spcPts val="0"/>
              </a:spcAft>
              <a:buNone/>
            </a:pPr>
            <a:r>
              <a:rPr lang="en-US" altLang="en-US" sz="3000">
                <a:solidFill>
                  <a:schemeClr val="bg1"/>
                </a:solidFill>
              </a:rPr>
              <a:t>…at </a:t>
            </a:r>
            <a:r>
              <a:rPr lang="en-US" altLang="en-US" sz="3000" u="sng">
                <a:solidFill>
                  <a:schemeClr val="bg1"/>
                </a:solidFill>
              </a:rPr>
              <a:t>end</a:t>
            </a:r>
            <a:r>
              <a:rPr lang="en-US" altLang="en-US" sz="3000">
                <a:solidFill>
                  <a:schemeClr val="bg1"/>
                </a:solidFill>
              </a:rPr>
              <a:t> = a wish (so be it; may it be so) </a:t>
            </a:r>
          </a:p>
          <a:p>
            <a:pPr marL="400050" lvl="1" indent="0">
              <a:spcAft>
                <a:spcPts val="600"/>
              </a:spcAft>
              <a:buNone/>
            </a:pPr>
            <a:r>
              <a:rPr lang="en-US" altLang="en-US" sz="3000">
                <a:solidFill>
                  <a:schemeClr val="bg1"/>
                </a:solidFill>
              </a:rPr>
              <a:t>…as </a:t>
            </a:r>
            <a:r>
              <a:rPr lang="en-US" altLang="en-US" sz="3000" u="sng">
                <a:solidFill>
                  <a:schemeClr val="bg1"/>
                </a:solidFill>
              </a:rPr>
              <a:t>name</a:t>
            </a:r>
            <a:r>
              <a:rPr lang="en-US" altLang="en-US" sz="3000">
                <a:solidFill>
                  <a:schemeClr val="bg1"/>
                </a:solidFill>
              </a:rPr>
              <a:t> of Christ, implies assurance </a:t>
            </a:r>
          </a:p>
          <a:p>
            <a:pPr marL="0" indent="0">
              <a:spcAft>
                <a:spcPts val="1200"/>
              </a:spcAft>
              <a:buNone/>
            </a:pPr>
            <a:endParaRPr lang="en-US" altLang="en-US" sz="300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494C482-1916-DAEE-CE5C-D751BB17B416}"/>
              </a:ext>
            </a:extLst>
          </p:cNvPr>
          <p:cNvSpPr/>
          <p:nvPr/>
        </p:nvSpPr>
        <p:spPr>
          <a:xfrm>
            <a:off x="1033092" y="5448692"/>
            <a:ext cx="7087243" cy="1065229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>
                <a:solidFill>
                  <a:srgbClr val="CCFFCC"/>
                </a:solidFill>
              </a:rPr>
              <a:t>Martyrs would not die without certainty; Laodiceans would not live with it</a:t>
            </a:r>
          </a:p>
        </p:txBody>
      </p:sp>
    </p:spTree>
    <p:extLst>
      <p:ext uri="{BB962C8B-B14F-4D97-AF65-F5344CB8AC3E}">
        <p14:creationId xmlns:p14="http://schemas.microsoft.com/office/powerpoint/2010/main" val="4040898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3">
            <a:extLst>
              <a:ext uri="{FF2B5EF4-FFF2-40B4-BE49-F238E27FC236}">
                <a16:creationId xmlns:a16="http://schemas.microsoft.com/office/drawing/2014/main" id="{CD5FC3C6-987E-4652-8698-4A8DA07D097C}"/>
              </a:ext>
            </a:extLst>
          </p:cNvPr>
          <p:cNvSpPr/>
          <p:nvPr/>
        </p:nvSpPr>
        <p:spPr bwMode="auto">
          <a:xfrm>
            <a:off x="1896377" y="562465"/>
            <a:ext cx="5352893" cy="540471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kumimoji="0" lang="en-US" sz="240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 Amen In Response To Curses</a:t>
            </a:r>
          </a:p>
        </p:txBody>
      </p:sp>
      <p:sp>
        <p:nvSpPr>
          <p:cNvPr id="3" name="Rounded Rectangle 3">
            <a:extLst>
              <a:ext uri="{FF2B5EF4-FFF2-40B4-BE49-F238E27FC236}">
                <a16:creationId xmlns:a16="http://schemas.microsoft.com/office/drawing/2014/main" id="{E4392128-80A1-2520-21B7-FDB9FAE6C84A}"/>
              </a:ext>
            </a:extLst>
          </p:cNvPr>
          <p:cNvSpPr/>
          <p:nvPr/>
        </p:nvSpPr>
        <p:spPr bwMode="auto">
          <a:xfrm>
            <a:off x="1012041" y="2553095"/>
            <a:ext cx="7124700" cy="1172066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40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IV</a:t>
            </a:r>
            <a:r>
              <a:rPr kumimoji="0" lang="en-US" sz="360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 </a:t>
            </a:r>
            <a:r>
              <a:rPr kumimoji="0" lang="en-US" sz="3400" i="0" u="none" strike="noStrike" kern="0" cap="none" spc="0" normalizeH="0" baseline="0" noProof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Amen In Worship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6B54931A-4AF2-C1B8-9A51-1F5AD11395CE}"/>
              </a:ext>
            </a:extLst>
          </p:cNvPr>
          <p:cNvSpPr/>
          <p:nvPr/>
        </p:nvSpPr>
        <p:spPr bwMode="auto">
          <a:xfrm>
            <a:off x="1897945" y="1223914"/>
            <a:ext cx="5352893" cy="540471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</a:t>
            </a:r>
            <a:r>
              <a:rPr kumimoji="0" lang="en-US" sz="240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 Amen In Response To God</a:t>
            </a:r>
          </a:p>
        </p:txBody>
      </p:sp>
      <p:sp>
        <p:nvSpPr>
          <p:cNvPr id="5" name="Rounded Rectangle 3">
            <a:extLst>
              <a:ext uri="{FF2B5EF4-FFF2-40B4-BE49-F238E27FC236}">
                <a16:creationId xmlns:a16="http://schemas.microsoft.com/office/drawing/2014/main" id="{AF049D9F-2660-5FD9-5F61-3710DF292A71}"/>
              </a:ext>
            </a:extLst>
          </p:cNvPr>
          <p:cNvSpPr/>
          <p:nvPr/>
        </p:nvSpPr>
        <p:spPr bwMode="auto">
          <a:xfrm>
            <a:off x="1899513" y="1894790"/>
            <a:ext cx="5352893" cy="540471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</a:t>
            </a:r>
            <a:r>
              <a:rPr kumimoji="0" lang="en-US" sz="240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 Amen In Jesus Teachings</a:t>
            </a:r>
          </a:p>
        </p:txBody>
      </p:sp>
    </p:spTree>
    <p:extLst>
      <p:ext uri="{BB962C8B-B14F-4D97-AF65-F5344CB8AC3E}">
        <p14:creationId xmlns:p14="http://schemas.microsoft.com/office/powerpoint/2010/main" val="26046293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304800"/>
            <a:ext cx="8610599" cy="624840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altLang="en-US" sz="3000">
                <a:solidFill>
                  <a:schemeClr val="bg1"/>
                </a:solidFill>
              </a:rPr>
              <a:t>1 Cor.14:16, …Otherwise, if you bless with the spirit, how will he who occupies the place of the uninformed say “Amen” at your giving of thanks, since he does not understand what you say?</a:t>
            </a:r>
          </a:p>
          <a:p>
            <a:pPr marL="0" indent="0" algn="ctr">
              <a:spcAft>
                <a:spcPts val="0"/>
              </a:spcAft>
              <a:buNone/>
            </a:pPr>
            <a:r>
              <a:rPr lang="en-US" altLang="en-US" sz="3000">
                <a:solidFill>
                  <a:schemeClr val="bg1"/>
                </a:solidFill>
              </a:rPr>
              <a:t>A. </a:t>
            </a:r>
            <a:r>
              <a:rPr lang="en-US" altLang="en-US" sz="3000">
                <a:solidFill>
                  <a:srgbClr val="FFFFCC"/>
                </a:solidFill>
              </a:rPr>
              <a:t>Assemblies in Corinth were factious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 u="sng">
                <a:solidFill>
                  <a:srgbClr val="CCFFCC"/>
                </a:solidFill>
              </a:rPr>
              <a:t>Amen shows unity and agreement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>
                <a:solidFill>
                  <a:schemeClr val="bg1"/>
                </a:solidFill>
              </a:rPr>
              <a:t>If everyone cannot say Amen (at least inwardly), something is wrong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000">
                <a:solidFill>
                  <a:schemeClr val="bg1"/>
                </a:solidFill>
              </a:rPr>
              <a:t>Error played a part.   1 Co.15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altLang="en-US" sz="3000">
              <a:solidFill>
                <a:schemeClr val="bg1"/>
              </a:solidFill>
            </a:endParaRP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altLang="en-US" sz="26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6059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304800"/>
            <a:ext cx="8610599" cy="624840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altLang="en-US" sz="3000">
                <a:solidFill>
                  <a:schemeClr val="bg1"/>
                </a:solidFill>
              </a:rPr>
              <a:t>1 Cor.14:16, …Otherwise, if you bless with the spirit, how will he who occupies the place of the uninformed say “Amen” at your giving of thanks, since he does not understand what you say?</a:t>
            </a:r>
          </a:p>
          <a:p>
            <a:pPr marL="0" indent="0" algn="ctr">
              <a:spcAft>
                <a:spcPts val="0"/>
              </a:spcAft>
              <a:buNone/>
            </a:pPr>
            <a:r>
              <a:rPr lang="en-US" altLang="en-US" sz="3000">
                <a:solidFill>
                  <a:schemeClr val="bg1"/>
                </a:solidFill>
              </a:rPr>
              <a:t>B. </a:t>
            </a:r>
            <a:r>
              <a:rPr lang="en-US" altLang="en-US" sz="3000">
                <a:solidFill>
                  <a:srgbClr val="FFFFCC"/>
                </a:solidFill>
              </a:rPr>
              <a:t>Assemblies in Corinth were frenzied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000" u="sng">
                <a:solidFill>
                  <a:srgbClr val="CCFFCC"/>
                </a:solidFill>
              </a:rPr>
              <a:t>Amen shows order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000">
                <a:solidFill>
                  <a:schemeClr val="bg1"/>
                </a:solidFill>
              </a:rPr>
              <a:t>If several speak at once, confusion reigns; no one can say Amen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000">
                <a:solidFill>
                  <a:schemeClr val="bg1"/>
                </a:solidFill>
              </a:rPr>
              <a:t>If one speaks at a time, order reigns.  V.40 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altLang="en-US" sz="3000">
              <a:solidFill>
                <a:schemeClr val="bg1"/>
              </a:solidFill>
            </a:endParaRP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altLang="en-US" sz="26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6953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304800"/>
            <a:ext cx="8610599" cy="624840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altLang="en-US" sz="3000">
                <a:solidFill>
                  <a:schemeClr val="bg1"/>
                </a:solidFill>
              </a:rPr>
              <a:t>1 Cor.14:16, …Otherwise, if you bless with the spirit, how will he who occupies the place of the uninformed say “Amen” at your giving of thanks, since he does not understand what you say?</a:t>
            </a:r>
          </a:p>
          <a:p>
            <a:pPr marL="0" indent="0" algn="ctr">
              <a:spcAft>
                <a:spcPts val="0"/>
              </a:spcAft>
              <a:buNone/>
            </a:pPr>
            <a:r>
              <a:rPr lang="en-US" altLang="en-US" sz="3000">
                <a:solidFill>
                  <a:schemeClr val="bg1"/>
                </a:solidFill>
              </a:rPr>
              <a:t>C. </a:t>
            </a:r>
            <a:r>
              <a:rPr lang="en-US" altLang="en-US" sz="3000">
                <a:solidFill>
                  <a:srgbClr val="FFFFCC"/>
                </a:solidFill>
              </a:rPr>
              <a:t>Assemblies in Corinth were led by a few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000" u="sng">
                <a:solidFill>
                  <a:srgbClr val="CCFFCC"/>
                </a:solidFill>
              </a:rPr>
              <a:t>Amen shows participation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000">
                <a:solidFill>
                  <a:schemeClr val="bg1"/>
                </a:solidFill>
              </a:rPr>
              <a:t>Man cannot carry a tune…   All must sing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000">
                <a:solidFill>
                  <a:schemeClr val="bg1"/>
                </a:solidFill>
              </a:rPr>
              <a:t>Man cannot teach…  There are other things we can do…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altLang="en-US" sz="3000">
              <a:solidFill>
                <a:schemeClr val="bg1"/>
              </a:solidFill>
            </a:endParaRP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altLang="en-US" sz="26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3287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3">
            <a:extLst>
              <a:ext uri="{FF2B5EF4-FFF2-40B4-BE49-F238E27FC236}">
                <a16:creationId xmlns:a16="http://schemas.microsoft.com/office/drawing/2014/main" id="{CD5FC3C6-987E-4652-8698-4A8DA07D097C}"/>
              </a:ext>
            </a:extLst>
          </p:cNvPr>
          <p:cNvSpPr/>
          <p:nvPr/>
        </p:nvSpPr>
        <p:spPr bwMode="auto">
          <a:xfrm>
            <a:off x="1896377" y="562465"/>
            <a:ext cx="5352893" cy="540471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kumimoji="0" lang="en-US" sz="240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 Amen In Response To Curses</a:t>
            </a:r>
          </a:p>
        </p:txBody>
      </p:sp>
      <p:sp>
        <p:nvSpPr>
          <p:cNvPr id="3" name="Rounded Rectangle 3">
            <a:extLst>
              <a:ext uri="{FF2B5EF4-FFF2-40B4-BE49-F238E27FC236}">
                <a16:creationId xmlns:a16="http://schemas.microsoft.com/office/drawing/2014/main" id="{E4392128-80A1-2520-21B7-FDB9FAE6C84A}"/>
              </a:ext>
            </a:extLst>
          </p:cNvPr>
          <p:cNvSpPr/>
          <p:nvPr/>
        </p:nvSpPr>
        <p:spPr bwMode="auto">
          <a:xfrm>
            <a:off x="1012041" y="3260105"/>
            <a:ext cx="7124700" cy="1172066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40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</a:t>
            </a:r>
            <a:r>
              <a:rPr kumimoji="0" lang="en-US" sz="360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en-US" sz="3400" kern="0">
                <a:solidFill>
                  <a:srgbClr val="FFFFCC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Amen To Promises of God</a:t>
            </a:r>
            <a:endParaRPr kumimoji="0" lang="en-US" sz="3400" i="0" u="none" strike="noStrike" kern="0" cap="none" spc="0" normalizeH="0" baseline="0" noProof="0">
              <a:ln>
                <a:noFill/>
              </a:ln>
              <a:solidFill>
                <a:srgbClr val="FFFFCC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6B54931A-4AF2-C1B8-9A51-1F5AD11395CE}"/>
              </a:ext>
            </a:extLst>
          </p:cNvPr>
          <p:cNvSpPr/>
          <p:nvPr/>
        </p:nvSpPr>
        <p:spPr bwMode="auto">
          <a:xfrm>
            <a:off x="1897945" y="1223914"/>
            <a:ext cx="5352893" cy="540471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</a:t>
            </a:r>
            <a:r>
              <a:rPr kumimoji="0" lang="en-US" sz="240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 Amen In Response To God</a:t>
            </a:r>
          </a:p>
        </p:txBody>
      </p:sp>
      <p:sp>
        <p:nvSpPr>
          <p:cNvPr id="5" name="Rounded Rectangle 3">
            <a:extLst>
              <a:ext uri="{FF2B5EF4-FFF2-40B4-BE49-F238E27FC236}">
                <a16:creationId xmlns:a16="http://schemas.microsoft.com/office/drawing/2014/main" id="{AF049D9F-2660-5FD9-5F61-3710DF292A71}"/>
              </a:ext>
            </a:extLst>
          </p:cNvPr>
          <p:cNvSpPr/>
          <p:nvPr/>
        </p:nvSpPr>
        <p:spPr bwMode="auto">
          <a:xfrm>
            <a:off x="1899513" y="1894790"/>
            <a:ext cx="5352893" cy="540471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</a:t>
            </a:r>
            <a:r>
              <a:rPr kumimoji="0" lang="en-US" sz="240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 Amen In Jesus Teachings</a:t>
            </a:r>
          </a:p>
        </p:txBody>
      </p:sp>
      <p:sp>
        <p:nvSpPr>
          <p:cNvPr id="6" name="Rounded Rectangle 3">
            <a:extLst>
              <a:ext uri="{FF2B5EF4-FFF2-40B4-BE49-F238E27FC236}">
                <a16:creationId xmlns:a16="http://schemas.microsoft.com/office/drawing/2014/main" id="{5C461679-C464-0A13-5E19-37169C3FB050}"/>
              </a:ext>
            </a:extLst>
          </p:cNvPr>
          <p:cNvSpPr/>
          <p:nvPr/>
        </p:nvSpPr>
        <p:spPr bwMode="auto">
          <a:xfrm>
            <a:off x="1901081" y="2565668"/>
            <a:ext cx="5352893" cy="540471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IV</a:t>
            </a:r>
            <a:r>
              <a:rPr kumimoji="0" lang="en-US" sz="240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 Amen In Worship</a:t>
            </a:r>
          </a:p>
        </p:txBody>
      </p:sp>
    </p:spTree>
    <p:extLst>
      <p:ext uri="{BB962C8B-B14F-4D97-AF65-F5344CB8AC3E}">
        <p14:creationId xmlns:p14="http://schemas.microsoft.com/office/powerpoint/2010/main" val="7396368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304800"/>
            <a:ext cx="8610599" cy="6248400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r>
              <a:rPr lang="en-US" altLang="en-US" sz="3000">
                <a:solidFill>
                  <a:schemeClr val="bg1"/>
                </a:solidFill>
              </a:rPr>
              <a:t>2 Co.1:15-20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altLang="en-US" sz="3000">
                <a:solidFill>
                  <a:schemeClr val="bg1"/>
                </a:solidFill>
              </a:rPr>
              <a:t>A. </a:t>
            </a:r>
            <a:r>
              <a:rPr lang="en-US" altLang="en-US" sz="3000">
                <a:solidFill>
                  <a:srgbClr val="FFFF99"/>
                </a:solidFill>
              </a:rPr>
              <a:t>Context:</a:t>
            </a:r>
            <a:r>
              <a:rPr lang="en-US" altLang="en-US" sz="3000">
                <a:solidFill>
                  <a:schemeClr val="bg1"/>
                </a:solidFill>
              </a:rPr>
              <a:t> 1 Co.16:5-7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000">
                <a:solidFill>
                  <a:srgbClr val="CCFFFF"/>
                </a:solidFill>
              </a:rPr>
              <a:t>Paul expressed his hope to visit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000">
                <a:solidFill>
                  <a:srgbClr val="CCFFFF"/>
                </a:solidFill>
              </a:rPr>
              <a:t>He did not come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000">
                <a:solidFill>
                  <a:srgbClr val="CCFFFF"/>
                </a:solidFill>
              </a:rPr>
              <a:t>They were disappointed with him – thought he had lied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altLang="en-US" sz="3000">
              <a:solidFill>
                <a:schemeClr val="bg1"/>
              </a:solidFill>
            </a:endParaRP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altLang="en-US" sz="3000">
              <a:solidFill>
                <a:schemeClr val="bg1"/>
              </a:solidFill>
            </a:endParaRP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altLang="en-US" sz="26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7547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304800"/>
            <a:ext cx="8610599" cy="6248400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r>
              <a:rPr lang="en-US" altLang="en-US" sz="3000">
                <a:solidFill>
                  <a:schemeClr val="bg1"/>
                </a:solidFill>
              </a:rPr>
              <a:t>2 Co.1:15-20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altLang="en-US" sz="2600">
                <a:solidFill>
                  <a:schemeClr val="bg1"/>
                </a:solidFill>
              </a:rPr>
              <a:t>A. Context: 1 Co.16:5-7</a:t>
            </a:r>
          </a:p>
          <a:p>
            <a:pPr marL="461963" indent="-461963">
              <a:spcAft>
                <a:spcPts val="0"/>
              </a:spcAft>
              <a:buNone/>
            </a:pPr>
            <a:r>
              <a:rPr lang="en-US" altLang="en-US" sz="3000">
                <a:solidFill>
                  <a:schemeClr val="bg1"/>
                </a:solidFill>
              </a:rPr>
              <a:t>B. </a:t>
            </a:r>
            <a:r>
              <a:rPr lang="en-US" altLang="en-US" sz="3000">
                <a:solidFill>
                  <a:srgbClr val="FFFF99"/>
                </a:solidFill>
              </a:rPr>
              <a:t>Charge:</a:t>
            </a:r>
            <a:r>
              <a:rPr lang="en-US" altLang="en-US" sz="3000">
                <a:solidFill>
                  <a:schemeClr val="bg1"/>
                </a:solidFill>
              </a:rPr>
              <a:t> 2 Co.1:15-16, </a:t>
            </a:r>
            <a:r>
              <a:rPr lang="en-US" altLang="en-US" sz="3000" i="1">
                <a:solidFill>
                  <a:schemeClr val="bg1"/>
                </a:solidFill>
              </a:rPr>
              <a:t>Paul is fickle </a:t>
            </a:r>
            <a:r>
              <a:rPr lang="en-US" altLang="en-US" sz="3000">
                <a:solidFill>
                  <a:schemeClr val="bg1"/>
                </a:solidFill>
              </a:rPr>
              <a:t>– changed travel plans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000">
                <a:solidFill>
                  <a:srgbClr val="CCFFFF"/>
                </a:solidFill>
              </a:rPr>
              <a:t>Paul says Yes, but he means No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000">
                <a:solidFill>
                  <a:srgbClr val="CCFFFF"/>
                </a:solidFill>
              </a:rPr>
              <a:t>Paul talks out of both sides of his mouth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000">
                <a:solidFill>
                  <a:srgbClr val="CCFFFF"/>
                </a:solidFill>
              </a:rPr>
              <a:t>How can we trust him as an apostle?</a:t>
            </a:r>
          </a:p>
        </p:txBody>
      </p:sp>
    </p:spTree>
    <p:extLst>
      <p:ext uri="{BB962C8B-B14F-4D97-AF65-F5344CB8AC3E}">
        <p14:creationId xmlns:p14="http://schemas.microsoft.com/office/powerpoint/2010/main" val="1739051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304800"/>
            <a:ext cx="8610599" cy="6248400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r>
              <a:rPr lang="en-US" altLang="en-US" sz="3000">
                <a:solidFill>
                  <a:schemeClr val="bg1"/>
                </a:solidFill>
              </a:rPr>
              <a:t>2 Co.1:15-20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altLang="en-US" sz="2600">
                <a:solidFill>
                  <a:schemeClr val="bg1"/>
                </a:solidFill>
              </a:rPr>
              <a:t>A. Context: 1 Co.16:5-7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altLang="en-US" sz="2600">
                <a:solidFill>
                  <a:schemeClr val="bg1"/>
                </a:solidFill>
              </a:rPr>
              <a:t>B.</a:t>
            </a:r>
            <a:r>
              <a:rPr lang="en-US" altLang="en-US" sz="2600">
                <a:solidFill>
                  <a:srgbClr val="CCFFFF"/>
                </a:solidFill>
              </a:rPr>
              <a:t> </a:t>
            </a:r>
            <a:r>
              <a:rPr lang="en-US" altLang="en-US" sz="2600">
                <a:solidFill>
                  <a:schemeClr val="bg1"/>
                </a:solidFill>
              </a:rPr>
              <a:t>Charge: 2 Co.1:15-16, Paul is fickle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altLang="en-US" sz="3000">
                <a:solidFill>
                  <a:schemeClr val="bg1"/>
                </a:solidFill>
              </a:rPr>
              <a:t>C. </a:t>
            </a:r>
            <a:r>
              <a:rPr lang="en-US" altLang="en-US" sz="3000">
                <a:solidFill>
                  <a:srgbClr val="FFFF99"/>
                </a:solidFill>
              </a:rPr>
              <a:t>Comeback: </a:t>
            </a:r>
            <a:r>
              <a:rPr lang="en-US" altLang="en-US" sz="3000">
                <a:solidFill>
                  <a:schemeClr val="bg1"/>
                </a:solidFill>
              </a:rPr>
              <a:t>explanation for a non-visit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000">
                <a:solidFill>
                  <a:schemeClr val="bg1"/>
                </a:solidFill>
              </a:rPr>
              <a:t>17-18:</a:t>
            </a:r>
            <a:r>
              <a:rPr lang="en-US" altLang="en-US" sz="3000">
                <a:solidFill>
                  <a:srgbClr val="FFFFCC"/>
                </a:solidFill>
              </a:rPr>
              <a:t> his plans are subject to change </a:t>
            </a:r>
          </a:p>
          <a:p>
            <a:pPr lvl="2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000">
                <a:solidFill>
                  <a:srgbClr val="FFFFCC"/>
                </a:solidFill>
              </a:rPr>
              <a:t>Lord has last word </a:t>
            </a:r>
            <a:r>
              <a:rPr lang="en-US" altLang="en-US" sz="3000">
                <a:solidFill>
                  <a:schemeClr val="bg1"/>
                </a:solidFill>
              </a:rPr>
              <a:t>(Ja.4:13-15)</a:t>
            </a:r>
            <a:endParaRPr lang="en-US" altLang="en-US" sz="2600">
              <a:solidFill>
                <a:schemeClr val="bg1"/>
              </a:solidFill>
            </a:endParaRPr>
          </a:p>
          <a:p>
            <a:pPr lvl="2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 sz="3000">
                <a:solidFill>
                  <a:srgbClr val="FFFFCC"/>
                </a:solidFill>
              </a:rPr>
              <a:t>What Paul actually said:  </a:t>
            </a:r>
            <a:r>
              <a:rPr lang="en-US" altLang="en-US" sz="3000">
                <a:solidFill>
                  <a:schemeClr val="bg1"/>
                </a:solidFill>
              </a:rPr>
              <a:t>1 Co.16:6-7</a:t>
            </a:r>
          </a:p>
          <a:p>
            <a:pPr marL="914400" lvl="2" indent="0">
              <a:spcAft>
                <a:spcPts val="0"/>
              </a:spcAft>
              <a:buNone/>
            </a:pPr>
            <a:endParaRPr lang="en-US" altLang="en-US" sz="3000">
              <a:solidFill>
                <a:schemeClr val="bg1"/>
              </a:solidFill>
            </a:endParaRPr>
          </a:p>
          <a:p>
            <a:pPr lvl="2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000">
                <a:solidFill>
                  <a:srgbClr val="CCFFCC"/>
                </a:solidFill>
              </a:rPr>
              <a:t>God does not use liars to confirm His word / proclaim Christ </a:t>
            </a:r>
            <a:r>
              <a:rPr lang="en-US" altLang="en-US" sz="3000">
                <a:solidFill>
                  <a:schemeClr val="bg1"/>
                </a:solidFill>
              </a:rPr>
              <a:t>(v.19)</a:t>
            </a:r>
          </a:p>
          <a:p>
            <a:pPr marL="0" indent="0">
              <a:spcAft>
                <a:spcPts val="0"/>
              </a:spcAft>
              <a:buNone/>
            </a:pPr>
            <a:endParaRPr lang="en-US" altLang="en-US" sz="3000">
              <a:solidFill>
                <a:schemeClr val="bg1"/>
              </a:solidFill>
            </a:endParaRP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altLang="en-US" sz="260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0557F31-F2D2-830A-44BE-E6ABD8E1B67E}"/>
              </a:ext>
            </a:extLst>
          </p:cNvPr>
          <p:cNvSpPr/>
          <p:nvPr/>
        </p:nvSpPr>
        <p:spPr>
          <a:xfrm>
            <a:off x="311086" y="4041919"/>
            <a:ext cx="2486336" cy="65044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solidFill>
                  <a:srgbClr val="FFC000"/>
                </a:solidFill>
              </a:rPr>
              <a:t>6:</a:t>
            </a:r>
            <a:r>
              <a:rPr lang="en-US" sz="3000"/>
              <a:t> </a:t>
            </a:r>
            <a:r>
              <a:rPr lang="en-US" sz="3000" i="1"/>
              <a:t>it may be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BE039C4-C959-EA15-8492-7F9A3F831BFA}"/>
              </a:ext>
            </a:extLst>
          </p:cNvPr>
          <p:cNvSpPr/>
          <p:nvPr/>
        </p:nvSpPr>
        <p:spPr>
          <a:xfrm>
            <a:off x="3007742" y="4043289"/>
            <a:ext cx="2486336" cy="65044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solidFill>
                  <a:srgbClr val="FFC000"/>
                </a:solidFill>
              </a:rPr>
              <a:t>7:</a:t>
            </a:r>
            <a:r>
              <a:rPr lang="en-US" sz="2800"/>
              <a:t> </a:t>
            </a:r>
            <a:r>
              <a:rPr lang="en-US" sz="3000" i="1"/>
              <a:t>I hope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484CB89-76D9-3996-A1FA-DBC86292DBBE}"/>
              </a:ext>
            </a:extLst>
          </p:cNvPr>
          <p:cNvSpPr/>
          <p:nvPr/>
        </p:nvSpPr>
        <p:spPr>
          <a:xfrm>
            <a:off x="5714013" y="4041919"/>
            <a:ext cx="3088113" cy="65044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solidFill>
                  <a:srgbClr val="FFC000"/>
                </a:solidFill>
              </a:rPr>
              <a:t>7:</a:t>
            </a:r>
            <a:r>
              <a:rPr lang="en-US" sz="3000"/>
              <a:t> </a:t>
            </a:r>
            <a:r>
              <a:rPr lang="en-US" sz="3000" i="1"/>
              <a:t>if Lord permits</a:t>
            </a:r>
          </a:p>
        </p:txBody>
      </p:sp>
    </p:spTree>
    <p:extLst>
      <p:ext uri="{BB962C8B-B14F-4D97-AF65-F5344CB8AC3E}">
        <p14:creationId xmlns:p14="http://schemas.microsoft.com/office/powerpoint/2010/main" val="3927550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09F43B0-6E50-BBFD-CB42-C786D6A071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66800"/>
          </a:xfrm>
        </p:spPr>
        <p:txBody>
          <a:bodyPr/>
          <a:lstStyle/>
          <a:p>
            <a:r>
              <a:rPr lang="en-US" sz="3400">
                <a:solidFill>
                  <a:srgbClr val="CCFFFF"/>
                </a:solidFill>
              </a:rPr>
              <a:t>Amen is not a translation, </a:t>
            </a:r>
            <a:br>
              <a:rPr lang="en-US" sz="3400">
                <a:solidFill>
                  <a:srgbClr val="CCFFFF"/>
                </a:solidFill>
              </a:rPr>
            </a:br>
            <a:r>
              <a:rPr lang="en-US" sz="3400">
                <a:solidFill>
                  <a:srgbClr val="CCFFFF"/>
                </a:solidFill>
              </a:rPr>
              <a:t>but a transliteration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A01F03-3D34-01EC-AE6D-E75AD009CB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11762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3000">
                <a:solidFill>
                  <a:srgbClr val="CCFFCC"/>
                </a:solidFill>
              </a:rPr>
              <a:t>Originally: Hebrew word</a:t>
            </a:r>
          </a:p>
          <a:p>
            <a:pPr>
              <a:spcAft>
                <a:spcPts val="600"/>
              </a:spcAft>
            </a:pPr>
            <a:r>
              <a:rPr lang="en-US" sz="3000">
                <a:solidFill>
                  <a:srgbClr val="CCFFCC"/>
                </a:solidFill>
              </a:rPr>
              <a:t>Declaration of affirmation: a closing exclamation of agreement to a prayer</a:t>
            </a:r>
          </a:p>
          <a:p>
            <a:pPr>
              <a:spcAft>
                <a:spcPts val="600"/>
              </a:spcAft>
            </a:pPr>
            <a:endParaRPr lang="en-US" sz="3000">
              <a:solidFill>
                <a:srgbClr val="CCFFCC"/>
              </a:solidFill>
            </a:endParaRPr>
          </a:p>
          <a:p>
            <a:pPr>
              <a:spcAft>
                <a:spcPts val="600"/>
              </a:spcAft>
            </a:pPr>
            <a:endParaRPr lang="en-US" sz="3000">
              <a:solidFill>
                <a:srgbClr val="CCFFCC"/>
              </a:solidFill>
            </a:endParaRPr>
          </a:p>
          <a:p>
            <a:pPr>
              <a:spcAft>
                <a:spcPts val="600"/>
              </a:spcAft>
            </a:pPr>
            <a:endParaRPr lang="en-US" sz="3000">
              <a:solidFill>
                <a:srgbClr val="CCFFCC"/>
              </a:solidFill>
            </a:endParaRPr>
          </a:p>
          <a:p>
            <a:pPr>
              <a:spcAft>
                <a:spcPts val="600"/>
              </a:spcAft>
            </a:pPr>
            <a:endParaRPr lang="en-US" sz="3000">
              <a:solidFill>
                <a:srgbClr val="CCFFCC"/>
              </a:solidFill>
            </a:endParaRPr>
          </a:p>
          <a:p>
            <a:pPr>
              <a:spcAft>
                <a:spcPts val="600"/>
              </a:spcAft>
            </a:pPr>
            <a:r>
              <a:rPr lang="en-US" sz="3000">
                <a:solidFill>
                  <a:srgbClr val="CCFFCC"/>
                </a:solidFill>
              </a:rPr>
              <a:t>Amen is related to nouns ‘steadiness,’  ‘trust-worthiness,’  or ‘firm’</a:t>
            </a:r>
          </a:p>
          <a:p>
            <a:pPr>
              <a:spcAft>
                <a:spcPts val="600"/>
              </a:spcAft>
            </a:pPr>
            <a:endParaRPr lang="en-US" sz="3000">
              <a:solidFill>
                <a:srgbClr val="CCFFCC"/>
              </a:solidFill>
            </a:endParaRPr>
          </a:p>
          <a:p>
            <a:pPr>
              <a:spcAft>
                <a:spcPts val="600"/>
              </a:spcAft>
            </a:pPr>
            <a:endParaRPr lang="en-US" sz="300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AF27CB6-DBAA-A5FF-D204-84E697B0F22D}"/>
              </a:ext>
            </a:extLst>
          </p:cNvPr>
          <p:cNvSpPr/>
          <p:nvPr/>
        </p:nvSpPr>
        <p:spPr>
          <a:xfrm>
            <a:off x="1490928" y="3134413"/>
            <a:ext cx="6171570" cy="1066800"/>
          </a:xfrm>
          <a:prstGeom prst="rect">
            <a:avLst/>
          </a:prstGeom>
          <a:solidFill>
            <a:schemeClr val="tx1"/>
          </a:solidFill>
          <a:ln w="190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>
                <a:solidFill>
                  <a:schemeClr val="bg1"/>
                </a:solidFill>
              </a:rPr>
              <a:t>OT: </a:t>
            </a:r>
            <a:r>
              <a:rPr lang="en-US" sz="3000">
                <a:solidFill>
                  <a:srgbClr val="FFFFCC"/>
                </a:solidFill>
              </a:rPr>
              <a:t>to make firm (prop up, build),</a:t>
            </a:r>
            <a:br>
              <a:rPr lang="en-US" sz="3000">
                <a:solidFill>
                  <a:srgbClr val="FFFFCC"/>
                </a:solidFill>
              </a:rPr>
            </a:br>
            <a:r>
              <a:rPr lang="en-US" sz="3000">
                <a:solidFill>
                  <a:srgbClr val="FFFFCC"/>
                </a:solidFill>
              </a:rPr>
              <a:t>thus</a:t>
            </a:r>
            <a:r>
              <a:rPr lang="en-US" sz="3000" i="1">
                <a:solidFill>
                  <a:srgbClr val="FFFFCC"/>
                </a:solidFill>
              </a:rPr>
              <a:t> confirm, so be it</a:t>
            </a:r>
            <a:endParaRPr lang="en-US" sz="3000" i="1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43C2F01-C495-78DE-42B1-9EA8C461C1F7}"/>
              </a:ext>
            </a:extLst>
          </p:cNvPr>
          <p:cNvSpPr/>
          <p:nvPr/>
        </p:nvSpPr>
        <p:spPr>
          <a:xfrm>
            <a:off x="1492496" y="4399174"/>
            <a:ext cx="6171570" cy="1066800"/>
          </a:xfrm>
          <a:prstGeom prst="rect">
            <a:avLst/>
          </a:prstGeom>
          <a:solidFill>
            <a:schemeClr val="tx1"/>
          </a:solidFill>
          <a:ln w="190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>
                <a:solidFill>
                  <a:schemeClr val="bg1"/>
                </a:solidFill>
              </a:rPr>
              <a:t>NT: </a:t>
            </a:r>
            <a:r>
              <a:rPr lang="en-US" sz="3000">
                <a:solidFill>
                  <a:srgbClr val="FFFFCC"/>
                </a:solidFill>
              </a:rPr>
              <a:t>usually means </a:t>
            </a:r>
            <a:r>
              <a:rPr lang="en-US" sz="3000" i="1">
                <a:solidFill>
                  <a:srgbClr val="FFFFCC"/>
                </a:solidFill>
              </a:rPr>
              <a:t>truly, surely,</a:t>
            </a:r>
            <a:br>
              <a:rPr lang="en-US" sz="3000" i="1">
                <a:solidFill>
                  <a:srgbClr val="FFFFCC"/>
                </a:solidFill>
              </a:rPr>
            </a:br>
            <a:r>
              <a:rPr lang="en-US" sz="3000" i="1">
                <a:solidFill>
                  <a:srgbClr val="FFFFCC"/>
                </a:solidFill>
              </a:rPr>
              <a:t>indeed, so is it, </a:t>
            </a:r>
            <a:r>
              <a:rPr lang="en-US" sz="3000">
                <a:solidFill>
                  <a:srgbClr val="FFFFCC"/>
                </a:solidFill>
              </a:rPr>
              <a:t>or </a:t>
            </a:r>
            <a:r>
              <a:rPr lang="en-US" sz="3000" i="1">
                <a:solidFill>
                  <a:srgbClr val="FFFFCC"/>
                </a:solidFill>
              </a:rPr>
              <a:t>let it be so</a:t>
            </a:r>
            <a:endParaRPr lang="en-US" sz="3000" i="1"/>
          </a:p>
        </p:txBody>
      </p:sp>
    </p:spTree>
    <p:extLst>
      <p:ext uri="{BB962C8B-B14F-4D97-AF65-F5344CB8AC3E}">
        <p14:creationId xmlns:p14="http://schemas.microsoft.com/office/powerpoint/2010/main" val="1567718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304800"/>
            <a:ext cx="8610599" cy="6248400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r>
              <a:rPr lang="en-US" altLang="en-US" sz="3000">
                <a:solidFill>
                  <a:schemeClr val="bg1"/>
                </a:solidFill>
              </a:rPr>
              <a:t>2 Co.1:15-20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altLang="en-US" sz="2600">
                <a:solidFill>
                  <a:schemeClr val="bg1"/>
                </a:solidFill>
              </a:rPr>
              <a:t>A. Context: 1 Co.16:5-7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altLang="en-US" sz="2600">
                <a:solidFill>
                  <a:schemeClr val="bg1"/>
                </a:solidFill>
              </a:rPr>
              <a:t>B.</a:t>
            </a:r>
            <a:r>
              <a:rPr lang="en-US" altLang="en-US" sz="2600">
                <a:solidFill>
                  <a:srgbClr val="CCFFFF"/>
                </a:solidFill>
              </a:rPr>
              <a:t> </a:t>
            </a:r>
            <a:r>
              <a:rPr lang="en-US" altLang="en-US" sz="2600">
                <a:solidFill>
                  <a:schemeClr val="bg1"/>
                </a:solidFill>
              </a:rPr>
              <a:t>Charge: 2 Co.1:15-16, Paul is fickle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altLang="en-US" sz="2600">
                <a:solidFill>
                  <a:schemeClr val="bg1"/>
                </a:solidFill>
              </a:rPr>
              <a:t>C. Comeback: explanation for a non-visit</a:t>
            </a:r>
          </a:p>
          <a:p>
            <a:pPr marL="509588" indent="-509588">
              <a:spcAft>
                <a:spcPts val="0"/>
              </a:spcAft>
              <a:buNone/>
            </a:pPr>
            <a:r>
              <a:rPr lang="en-US" altLang="en-US" sz="3000">
                <a:solidFill>
                  <a:schemeClr val="bg1"/>
                </a:solidFill>
              </a:rPr>
              <a:t>D. </a:t>
            </a:r>
            <a:r>
              <a:rPr lang="en-US" altLang="en-US" sz="3000">
                <a:solidFill>
                  <a:srgbClr val="FFFF99"/>
                </a:solidFill>
              </a:rPr>
              <a:t>Conclusion:</a:t>
            </a:r>
            <a:r>
              <a:rPr lang="en-US" altLang="en-US" sz="3000">
                <a:solidFill>
                  <a:schemeClr val="bg1"/>
                </a:solidFill>
              </a:rPr>
              <a:t> 20,  </a:t>
            </a:r>
            <a:r>
              <a:rPr lang="en-US" altLang="en-US" sz="3000" u="sng">
                <a:solidFill>
                  <a:srgbClr val="CCECFF"/>
                </a:solidFill>
              </a:rPr>
              <a:t>Amen</a:t>
            </a:r>
            <a:r>
              <a:rPr lang="en-US" altLang="en-US" sz="3000">
                <a:solidFill>
                  <a:srgbClr val="CCECFF"/>
                </a:solidFill>
              </a:rPr>
              <a:t>: faithfulness; His promises are eternal and unchangeable; God always keeps His word.    [</a:t>
            </a:r>
            <a:r>
              <a:rPr lang="en-US" altLang="en-US" sz="3000" i="1" u="sng">
                <a:solidFill>
                  <a:srgbClr val="CCECFF"/>
                </a:solidFill>
              </a:rPr>
              <a:t>Yes</a:t>
            </a:r>
            <a:r>
              <a:rPr lang="en-US" altLang="en-US" sz="3000">
                <a:solidFill>
                  <a:srgbClr val="CCECFF"/>
                </a:solidFill>
              </a:rPr>
              <a:t>: true in them-selves.]   </a:t>
            </a:r>
          </a:p>
          <a:p>
            <a:pPr marL="0" indent="0" defTabSz="509588">
              <a:spcAft>
                <a:spcPts val="0"/>
              </a:spcAft>
              <a:buNone/>
            </a:pPr>
            <a:r>
              <a:rPr lang="en-US" altLang="en-US" sz="3000">
                <a:solidFill>
                  <a:srgbClr val="CCECFF"/>
                </a:solidFill>
              </a:rPr>
              <a:t>	</a:t>
            </a:r>
            <a:r>
              <a:rPr lang="en-US" altLang="en-US" sz="3000">
                <a:solidFill>
                  <a:schemeClr val="bg1"/>
                </a:solidFill>
              </a:rPr>
              <a:t>Amen:</a:t>
            </a:r>
            <a:r>
              <a:rPr lang="en-US" altLang="en-US" sz="3000">
                <a:solidFill>
                  <a:srgbClr val="CCECFF"/>
                </a:solidFill>
              </a:rPr>
              <a:t> faithfully fulfilled in His people</a:t>
            </a:r>
          </a:p>
          <a:p>
            <a:pPr marL="509588" indent="-509588" defTabSz="509588">
              <a:spcAft>
                <a:spcPts val="0"/>
              </a:spcAft>
              <a:buNone/>
            </a:pPr>
            <a:r>
              <a:rPr lang="en-US" altLang="en-US" sz="3000">
                <a:solidFill>
                  <a:srgbClr val="CCECFF"/>
                </a:solidFill>
              </a:rPr>
              <a:t>	</a:t>
            </a:r>
            <a:r>
              <a:rPr lang="en-US" altLang="en-US" sz="3000">
                <a:solidFill>
                  <a:schemeClr val="bg1"/>
                </a:solidFill>
              </a:rPr>
              <a:t>Amen:</a:t>
            </a:r>
            <a:r>
              <a:rPr lang="en-US" altLang="en-US" sz="3000">
                <a:solidFill>
                  <a:srgbClr val="CCECFF"/>
                </a:solidFill>
              </a:rPr>
              <a:t> the word that expresses confidence in     His great promises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altLang="en-US" sz="3000">
              <a:solidFill>
                <a:schemeClr val="bg1"/>
              </a:solidFill>
            </a:endParaRP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altLang="en-US" sz="3000">
              <a:solidFill>
                <a:schemeClr val="bg1"/>
              </a:solidFill>
            </a:endParaRP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altLang="en-US" sz="26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9912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304800"/>
            <a:ext cx="8610599" cy="6248400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r>
              <a:rPr lang="en-US" altLang="en-US" sz="3000">
                <a:solidFill>
                  <a:schemeClr val="bg1"/>
                </a:solidFill>
              </a:rPr>
              <a:t>2 Co.1:15-20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altLang="en-US" sz="2600">
                <a:solidFill>
                  <a:schemeClr val="bg1"/>
                </a:solidFill>
              </a:rPr>
              <a:t>A. Context: 1 Co.16:5-7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altLang="en-US" sz="2600">
                <a:solidFill>
                  <a:schemeClr val="bg1"/>
                </a:solidFill>
              </a:rPr>
              <a:t>B.</a:t>
            </a:r>
            <a:r>
              <a:rPr lang="en-US" altLang="en-US" sz="2600">
                <a:solidFill>
                  <a:srgbClr val="CCFFFF"/>
                </a:solidFill>
              </a:rPr>
              <a:t> </a:t>
            </a:r>
            <a:r>
              <a:rPr lang="en-US" altLang="en-US" sz="2600">
                <a:solidFill>
                  <a:schemeClr val="bg1"/>
                </a:solidFill>
              </a:rPr>
              <a:t>Charge: 2 Co.1:15-16, Paul is fickle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altLang="en-US" sz="2600">
                <a:solidFill>
                  <a:schemeClr val="bg1"/>
                </a:solidFill>
              </a:rPr>
              <a:t>C. Comeback: explanation for a non-visit</a:t>
            </a:r>
          </a:p>
          <a:p>
            <a:pPr marL="509588" indent="-509588">
              <a:spcAft>
                <a:spcPts val="0"/>
              </a:spcAft>
              <a:buNone/>
            </a:pPr>
            <a:r>
              <a:rPr lang="en-US" altLang="en-US" sz="2600">
                <a:solidFill>
                  <a:schemeClr val="bg1"/>
                </a:solidFill>
              </a:rPr>
              <a:t>D. Conclusion: 20,  </a:t>
            </a:r>
            <a:r>
              <a:rPr lang="en-US" altLang="en-US" sz="2600" u="sng">
                <a:solidFill>
                  <a:schemeClr val="bg1"/>
                </a:solidFill>
              </a:rPr>
              <a:t>Amen</a:t>
            </a:r>
            <a:r>
              <a:rPr lang="en-US" altLang="en-US" sz="2600">
                <a:solidFill>
                  <a:schemeClr val="bg1"/>
                </a:solidFill>
              </a:rPr>
              <a:t>: faithfulness</a:t>
            </a:r>
          </a:p>
          <a:p>
            <a:pPr marL="509588" indent="-509588">
              <a:spcAft>
                <a:spcPts val="0"/>
              </a:spcAft>
              <a:buNone/>
            </a:pPr>
            <a:r>
              <a:rPr lang="en-US" altLang="en-US" sz="3000">
                <a:solidFill>
                  <a:schemeClr val="bg1"/>
                </a:solidFill>
              </a:rPr>
              <a:t>E. </a:t>
            </a:r>
            <a:r>
              <a:rPr lang="en-US" altLang="en-US" sz="3000">
                <a:solidFill>
                  <a:srgbClr val="FFFF99"/>
                </a:solidFill>
              </a:rPr>
              <a:t>Caution:  </a:t>
            </a:r>
            <a:r>
              <a:rPr lang="en-US" altLang="en-US" sz="3000">
                <a:solidFill>
                  <a:srgbClr val="CCFFCC"/>
                </a:solidFill>
              </a:rPr>
              <a:t>If Corinthians allow a false lapse of Paul to discourage their service to God, they make the biggest mistake of their lives </a:t>
            </a:r>
          </a:p>
          <a:p>
            <a:pPr marL="509588" indent="-509588">
              <a:spcAft>
                <a:spcPts val="0"/>
              </a:spcAft>
              <a:buNone/>
            </a:pPr>
            <a:endParaRPr lang="en-US" altLang="en-US" sz="26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123232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304800"/>
            <a:ext cx="8610599" cy="62484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>
                <a:solidFill>
                  <a:schemeClr val="bg1"/>
                </a:solidFill>
              </a:rPr>
              <a:t>Rv.22</a:t>
            </a:r>
            <a:r>
              <a:rPr lang="en-US" altLang="en-US" sz="3000" baseline="30000">
                <a:solidFill>
                  <a:schemeClr val="bg1"/>
                </a:solidFill>
              </a:rPr>
              <a:t>20</a:t>
            </a:r>
            <a:r>
              <a:rPr lang="en-US" altLang="en-US" sz="3000">
                <a:solidFill>
                  <a:schemeClr val="bg1"/>
                </a:solidFill>
              </a:rPr>
              <a:t> </a:t>
            </a:r>
            <a:r>
              <a:rPr lang="en-US" altLang="en-US" sz="3000">
                <a:solidFill>
                  <a:srgbClr val="FFFFCC"/>
                </a:solidFill>
              </a:rPr>
              <a:t>He who testifies to these things says, ‘Surely I am coming quickly.’    Amen.  Even so, come, Lord Jesus! </a:t>
            </a:r>
            <a:r>
              <a:rPr lang="en-US" altLang="en-US" sz="3000">
                <a:solidFill>
                  <a:schemeClr val="bg1"/>
                </a:solidFill>
              </a:rPr>
              <a:t>  </a:t>
            </a:r>
            <a:r>
              <a:rPr lang="en-US" altLang="en-US" sz="3000" baseline="30000">
                <a:solidFill>
                  <a:schemeClr val="bg1"/>
                </a:solidFill>
              </a:rPr>
              <a:t>21</a:t>
            </a:r>
            <a:r>
              <a:rPr lang="en-US" altLang="en-US" sz="3000">
                <a:solidFill>
                  <a:schemeClr val="bg1"/>
                </a:solidFill>
              </a:rPr>
              <a:t> </a:t>
            </a:r>
            <a:r>
              <a:rPr lang="en-US" altLang="en-US" sz="3000">
                <a:solidFill>
                  <a:srgbClr val="FFFFCC"/>
                </a:solidFill>
              </a:rPr>
              <a:t>The grace of our Lord Jesus Christ be with you all.  Amen.    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>
                <a:solidFill>
                  <a:srgbClr val="CCFFCC"/>
                </a:solidFill>
              </a:rPr>
              <a:t>Final assurance: everything in Book is true   </a:t>
            </a:r>
          </a:p>
          <a:p>
            <a:pPr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000">
                <a:solidFill>
                  <a:schemeClr val="bg1"/>
                </a:solidFill>
              </a:rPr>
              <a:t>Jd.</a:t>
            </a:r>
            <a:r>
              <a:rPr lang="en-US" altLang="en-US" sz="3000" baseline="30000">
                <a:solidFill>
                  <a:schemeClr val="bg1"/>
                </a:solidFill>
              </a:rPr>
              <a:t>25</a:t>
            </a:r>
            <a:r>
              <a:rPr lang="en-US" altLang="en-US" sz="3000">
                <a:solidFill>
                  <a:schemeClr val="bg1"/>
                </a:solidFill>
              </a:rPr>
              <a:t> </a:t>
            </a:r>
            <a:r>
              <a:rPr lang="en-US" altLang="en-US" sz="3000">
                <a:solidFill>
                  <a:srgbClr val="CCFFFF"/>
                </a:solidFill>
              </a:rPr>
              <a:t>To God our Savior, Who alone is wise, Be glory and majesty, Dominion and power, Both now and forever.   Amen.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altLang="en-US" sz="26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3796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3">
            <a:extLst>
              <a:ext uri="{FF2B5EF4-FFF2-40B4-BE49-F238E27FC236}">
                <a16:creationId xmlns:a16="http://schemas.microsoft.com/office/drawing/2014/main" id="{CD5FC3C6-987E-4652-8698-4A8DA07D097C}"/>
              </a:ext>
            </a:extLst>
          </p:cNvPr>
          <p:cNvSpPr/>
          <p:nvPr/>
        </p:nvSpPr>
        <p:spPr bwMode="auto">
          <a:xfrm>
            <a:off x="1001046" y="609600"/>
            <a:ext cx="7124700" cy="12192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40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kumimoji="0" lang="en-US" sz="360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 </a:t>
            </a:r>
            <a:r>
              <a:rPr kumimoji="0" lang="en-US" sz="3400" i="0" u="none" strike="noStrike" kern="0" cap="none" spc="0" normalizeH="0" baseline="0" noProof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Amen In Response To Curses</a:t>
            </a:r>
          </a:p>
        </p:txBody>
      </p:sp>
    </p:spTree>
    <p:extLst>
      <p:ext uri="{BB962C8B-B14F-4D97-AF65-F5344CB8AC3E}">
        <p14:creationId xmlns:p14="http://schemas.microsoft.com/office/powerpoint/2010/main" val="10759436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609600"/>
          </a:xfrm>
        </p:spPr>
        <p:txBody>
          <a:bodyPr/>
          <a:lstStyle/>
          <a:p>
            <a:r>
              <a:rPr lang="en-US" sz="320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Deut.27:15-26</a:t>
            </a:r>
            <a:endParaRPr lang="en-US" altLang="en-US" sz="310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1572" y="685800"/>
            <a:ext cx="8610599" cy="5791200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r>
              <a:rPr lang="en-US" altLang="en-US" sz="3000">
                <a:solidFill>
                  <a:srgbClr val="CCFFCC"/>
                </a:solidFill>
              </a:rPr>
              <a:t>Twelve times: agreed with curses</a:t>
            </a:r>
          </a:p>
          <a:p>
            <a:pPr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altLang="en-US" sz="3000">
                <a:solidFill>
                  <a:srgbClr val="CCFFFF"/>
                </a:solidFill>
              </a:rPr>
              <a:t>Love shows better way.  </a:t>
            </a:r>
            <a:r>
              <a:rPr lang="en-US" altLang="en-US" sz="3000">
                <a:solidFill>
                  <a:schemeClr val="bg1"/>
                </a:solidFill>
              </a:rPr>
              <a:t>27:5, 8, </a:t>
            </a:r>
            <a:r>
              <a:rPr lang="en-US" altLang="en-US" sz="3000">
                <a:solidFill>
                  <a:srgbClr val="FFFFCC"/>
                </a:solidFill>
              </a:rPr>
              <a:t>plainly, engraving well: engrave on minds of people…</a:t>
            </a:r>
          </a:p>
          <a:p>
            <a:pPr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altLang="en-US" sz="3000">
                <a:solidFill>
                  <a:srgbClr val="CCFFFF"/>
                </a:solidFill>
              </a:rPr>
              <a:t>Love warns / informs.  </a:t>
            </a:r>
            <a:r>
              <a:rPr lang="en-US" altLang="en-US" sz="3000">
                <a:solidFill>
                  <a:schemeClr val="bg1"/>
                </a:solidFill>
              </a:rPr>
              <a:t>Hb.11:7.  Mt.24:37-39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000">
                <a:solidFill>
                  <a:srgbClr val="CCFFFF"/>
                </a:solidFill>
              </a:rPr>
              <a:t>Free will.  </a:t>
            </a:r>
            <a:r>
              <a:rPr lang="en-US" altLang="en-US" sz="3000">
                <a:solidFill>
                  <a:schemeClr val="bg1"/>
                </a:solidFill>
              </a:rPr>
              <a:t>Jn.7:17.  Jn.8:44</a:t>
            </a:r>
          </a:p>
          <a:p>
            <a:pPr lvl="1">
              <a:spcAft>
                <a:spcPts val="250"/>
              </a:spcAft>
              <a:buFont typeface="Wingdings" panose="05000000000000000000" pitchFamily="2" charset="2"/>
              <a:buChar char="§"/>
            </a:pPr>
            <a:r>
              <a:rPr lang="en-US" altLang="en-US" sz="3000">
                <a:solidFill>
                  <a:schemeClr val="bg1"/>
                </a:solidFill>
              </a:rPr>
              <a:t>Gn.39, </a:t>
            </a:r>
            <a:r>
              <a:rPr lang="en-US" altLang="en-US" sz="3000">
                <a:solidFill>
                  <a:srgbClr val="FFFF99"/>
                </a:solidFill>
              </a:rPr>
              <a:t>Joseph</a:t>
            </a:r>
          </a:p>
          <a:p>
            <a:pPr lvl="1">
              <a:spcAft>
                <a:spcPts val="250"/>
              </a:spcAft>
              <a:buFont typeface="Wingdings" panose="05000000000000000000" pitchFamily="2" charset="2"/>
              <a:buChar char="§"/>
            </a:pPr>
            <a:r>
              <a:rPr lang="en-US" altLang="en-US" sz="3000">
                <a:solidFill>
                  <a:schemeClr val="bg1"/>
                </a:solidFill>
              </a:rPr>
              <a:t>1 Sm.24, 26;  2 Sm.1, </a:t>
            </a:r>
            <a:r>
              <a:rPr lang="en-US" altLang="en-US" sz="3000">
                <a:solidFill>
                  <a:srgbClr val="FFFF99"/>
                </a:solidFill>
              </a:rPr>
              <a:t>David</a:t>
            </a:r>
          </a:p>
          <a:p>
            <a:pPr lvl="1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altLang="en-US" sz="3000">
                <a:solidFill>
                  <a:schemeClr val="bg1"/>
                </a:solidFill>
              </a:rPr>
              <a:t>Dn.1:8, </a:t>
            </a:r>
            <a:r>
              <a:rPr lang="en-US" altLang="en-US" sz="3000">
                <a:solidFill>
                  <a:srgbClr val="FFFF99"/>
                </a:solidFill>
              </a:rPr>
              <a:t>Daniel</a:t>
            </a:r>
          </a:p>
          <a:p>
            <a:pPr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altLang="en-US" sz="3000">
                <a:solidFill>
                  <a:srgbClr val="CCFFFF"/>
                </a:solidFill>
              </a:rPr>
              <a:t>Accountability for actions.  </a:t>
            </a:r>
            <a:r>
              <a:rPr lang="en-US" altLang="en-US" sz="3000">
                <a:solidFill>
                  <a:schemeClr val="bg1"/>
                </a:solidFill>
              </a:rPr>
              <a:t>Mt.12:36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000">
                <a:solidFill>
                  <a:srgbClr val="CCFFFF"/>
                </a:solidFill>
              </a:rPr>
              <a:t>Admission.</a:t>
            </a:r>
            <a:r>
              <a:rPr lang="en-US" altLang="en-US" sz="3000">
                <a:solidFill>
                  <a:srgbClr val="FFFFCC"/>
                </a:solidFill>
              </a:rPr>
              <a:t>   </a:t>
            </a:r>
            <a:r>
              <a:rPr lang="en-US" altLang="en-US" sz="3000">
                <a:solidFill>
                  <a:schemeClr val="bg1"/>
                </a:solidFill>
              </a:rPr>
              <a:t>Mt.3:6</a:t>
            </a:r>
          </a:p>
          <a:p>
            <a:pPr marL="457200" lvl="1" indent="0">
              <a:spcAft>
                <a:spcPts val="0"/>
              </a:spcAft>
              <a:buNone/>
            </a:pPr>
            <a:endParaRPr lang="en-US" altLang="en-US" sz="300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3815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3">
            <a:extLst>
              <a:ext uri="{FF2B5EF4-FFF2-40B4-BE49-F238E27FC236}">
                <a16:creationId xmlns:a16="http://schemas.microsoft.com/office/drawing/2014/main" id="{CD5FC3C6-987E-4652-8698-4A8DA07D097C}"/>
              </a:ext>
            </a:extLst>
          </p:cNvPr>
          <p:cNvSpPr/>
          <p:nvPr/>
        </p:nvSpPr>
        <p:spPr bwMode="auto">
          <a:xfrm>
            <a:off x="1896377" y="562465"/>
            <a:ext cx="5352893" cy="540471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kumimoji="0" lang="en-US" sz="240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 Amen In Response To Curses</a:t>
            </a:r>
          </a:p>
        </p:txBody>
      </p:sp>
      <p:sp>
        <p:nvSpPr>
          <p:cNvPr id="3" name="Rounded Rectangle 3">
            <a:extLst>
              <a:ext uri="{FF2B5EF4-FFF2-40B4-BE49-F238E27FC236}">
                <a16:creationId xmlns:a16="http://schemas.microsoft.com/office/drawing/2014/main" id="{E4392128-80A1-2520-21B7-FDB9FAE6C84A}"/>
              </a:ext>
            </a:extLst>
          </p:cNvPr>
          <p:cNvSpPr/>
          <p:nvPr/>
        </p:nvSpPr>
        <p:spPr bwMode="auto">
          <a:xfrm>
            <a:off x="1012041" y="1242767"/>
            <a:ext cx="7124700" cy="1172066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40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</a:t>
            </a:r>
            <a:r>
              <a:rPr kumimoji="0" lang="en-US" sz="360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 </a:t>
            </a:r>
            <a:r>
              <a:rPr kumimoji="0" lang="en-US" sz="3400" i="0" u="none" strike="noStrike" kern="0" cap="none" spc="0" normalizeH="0" baseline="0" noProof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Amen In Response To God</a:t>
            </a:r>
          </a:p>
        </p:txBody>
      </p:sp>
    </p:spTree>
    <p:extLst>
      <p:ext uri="{BB962C8B-B14F-4D97-AF65-F5344CB8AC3E}">
        <p14:creationId xmlns:p14="http://schemas.microsoft.com/office/powerpoint/2010/main" val="18829339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152400"/>
            <a:ext cx="8610600" cy="609600"/>
          </a:xfrm>
        </p:spPr>
        <p:txBody>
          <a:bodyPr/>
          <a:lstStyle/>
          <a:p>
            <a:r>
              <a:rPr lang="en-US" sz="320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Neh.8:…5-6</a:t>
            </a:r>
            <a:endParaRPr lang="en-US" altLang="en-US" sz="310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781638"/>
            <a:ext cx="8610599" cy="5791200"/>
          </a:xfrm>
        </p:spPr>
        <p:txBody>
          <a:bodyPr/>
          <a:lstStyle/>
          <a:p>
            <a:pPr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altLang="en-US" sz="3000">
                <a:solidFill>
                  <a:srgbClr val="CCFFFF"/>
                </a:solidFill>
              </a:rPr>
              <a:t>God teaches through His Word, </a:t>
            </a:r>
            <a:r>
              <a:rPr lang="en-US" altLang="en-US" sz="3000">
                <a:solidFill>
                  <a:schemeClr val="bg1"/>
                </a:solidFill>
              </a:rPr>
              <a:t>3</a:t>
            </a:r>
          </a:p>
          <a:p>
            <a:pPr>
              <a:spcBef>
                <a:spcPts val="6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altLang="en-US" sz="3000">
                <a:solidFill>
                  <a:schemeClr val="bg1"/>
                </a:solidFill>
              </a:rPr>
              <a:t>Mt.24:35 – </a:t>
            </a:r>
            <a:r>
              <a:rPr lang="en-US" altLang="en-US" sz="3000">
                <a:solidFill>
                  <a:srgbClr val="CCFFFF"/>
                </a:solidFill>
              </a:rPr>
              <a:t>prophecy that seemed impossible… but God is . . .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000" u="sng">
                <a:solidFill>
                  <a:srgbClr val="CCFFFF"/>
                </a:solidFill>
              </a:rPr>
              <a:t>Great</a:t>
            </a:r>
            <a:r>
              <a:rPr lang="en-US" altLang="en-US" sz="3000">
                <a:solidFill>
                  <a:srgbClr val="CCFFFF"/>
                </a:solidFill>
              </a:rPr>
              <a:t>, </a:t>
            </a:r>
            <a:r>
              <a:rPr lang="en-US" altLang="en-US" sz="3000" u="sng" err="1">
                <a:solidFill>
                  <a:schemeClr val="bg1"/>
                </a:solidFill>
              </a:rPr>
              <a:t>Neh.8:6</a:t>
            </a:r>
            <a:r>
              <a:rPr lang="en-US" altLang="en-US" sz="3000">
                <a:solidFill>
                  <a:schemeClr val="bg1"/>
                </a:solidFill>
              </a:rPr>
              <a:t>.   Ex.5… Pharaoh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000" u="sng">
                <a:solidFill>
                  <a:srgbClr val="CCFFFF"/>
                </a:solidFill>
              </a:rPr>
              <a:t>Worthy</a:t>
            </a:r>
            <a:r>
              <a:rPr lang="en-US" altLang="en-US" sz="3000">
                <a:solidFill>
                  <a:srgbClr val="CCFFFF"/>
                </a:solidFill>
              </a:rPr>
              <a:t> of praise, </a:t>
            </a:r>
            <a:r>
              <a:rPr lang="en-US" altLang="en-US" sz="3000" u="sng" err="1">
                <a:solidFill>
                  <a:schemeClr val="bg1"/>
                </a:solidFill>
              </a:rPr>
              <a:t>Neh.8:6</a:t>
            </a:r>
            <a:r>
              <a:rPr lang="en-US" altLang="en-US" sz="3000">
                <a:solidFill>
                  <a:schemeClr val="bg1"/>
                </a:solidFill>
              </a:rPr>
              <a:t>.   Ps.89:52.    Emphatic.   Amen – common in doxologies   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000" u="sng">
                <a:solidFill>
                  <a:srgbClr val="CCFFFF"/>
                </a:solidFill>
              </a:rPr>
              <a:t>Sovereign</a:t>
            </a:r>
            <a:r>
              <a:rPr lang="en-US" altLang="en-US" sz="3000">
                <a:solidFill>
                  <a:srgbClr val="CCFFFF"/>
                </a:solidFill>
              </a:rPr>
              <a:t>,</a:t>
            </a:r>
            <a:r>
              <a:rPr lang="en-US" altLang="en-US" sz="3000">
                <a:solidFill>
                  <a:schemeClr val="bg1"/>
                </a:solidFill>
              </a:rPr>
              <a:t> </a:t>
            </a:r>
            <a:r>
              <a:rPr lang="en-US" altLang="en-US" sz="3000" u="sng" err="1">
                <a:solidFill>
                  <a:schemeClr val="bg1"/>
                </a:solidFill>
              </a:rPr>
              <a:t>Neh.8:10</a:t>
            </a:r>
            <a:r>
              <a:rPr lang="en-US" altLang="en-US" sz="3000">
                <a:solidFill>
                  <a:schemeClr val="bg1"/>
                </a:solidFill>
              </a:rPr>
              <a:t>.  1 Tim.1:17, eternal, immortal, invisible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000">
                <a:solidFill>
                  <a:schemeClr val="bg1"/>
                </a:solidFill>
              </a:rPr>
              <a:t>Saul tried to destroy the church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000">
                <a:solidFill>
                  <a:schemeClr val="bg1"/>
                </a:solidFill>
              </a:rPr>
              <a:t>Paul had to praise God.  Ps.106:48</a:t>
            </a:r>
          </a:p>
          <a:p>
            <a:pPr marL="457200" lvl="1" indent="0">
              <a:spcAft>
                <a:spcPts val="0"/>
              </a:spcAft>
              <a:buNone/>
            </a:pPr>
            <a:endParaRPr lang="en-US" altLang="en-US" sz="300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6072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3">
            <a:extLst>
              <a:ext uri="{FF2B5EF4-FFF2-40B4-BE49-F238E27FC236}">
                <a16:creationId xmlns:a16="http://schemas.microsoft.com/office/drawing/2014/main" id="{CD5FC3C6-987E-4652-8698-4A8DA07D097C}"/>
              </a:ext>
            </a:extLst>
          </p:cNvPr>
          <p:cNvSpPr/>
          <p:nvPr/>
        </p:nvSpPr>
        <p:spPr bwMode="auto">
          <a:xfrm>
            <a:off x="1896377" y="562465"/>
            <a:ext cx="5352893" cy="540471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kumimoji="0" lang="en-US" sz="240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 Amen In Response To Curses</a:t>
            </a:r>
          </a:p>
        </p:txBody>
      </p:sp>
      <p:sp>
        <p:nvSpPr>
          <p:cNvPr id="3" name="Rounded Rectangle 3">
            <a:extLst>
              <a:ext uri="{FF2B5EF4-FFF2-40B4-BE49-F238E27FC236}">
                <a16:creationId xmlns:a16="http://schemas.microsoft.com/office/drawing/2014/main" id="{E4392128-80A1-2520-21B7-FDB9FAE6C84A}"/>
              </a:ext>
            </a:extLst>
          </p:cNvPr>
          <p:cNvSpPr/>
          <p:nvPr/>
        </p:nvSpPr>
        <p:spPr bwMode="auto">
          <a:xfrm>
            <a:off x="1012041" y="1883791"/>
            <a:ext cx="7124700" cy="1172066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40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</a:t>
            </a:r>
            <a:r>
              <a:rPr kumimoji="0" lang="en-US" sz="360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 </a:t>
            </a:r>
            <a:r>
              <a:rPr kumimoji="0" lang="en-US" sz="3400" i="0" u="none" strike="noStrike" kern="0" cap="none" spc="0" normalizeH="0" baseline="0" noProof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Amen In Jesus’ Teachings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6B54931A-4AF2-C1B8-9A51-1F5AD11395CE}"/>
              </a:ext>
            </a:extLst>
          </p:cNvPr>
          <p:cNvSpPr/>
          <p:nvPr/>
        </p:nvSpPr>
        <p:spPr bwMode="auto">
          <a:xfrm>
            <a:off x="1897945" y="1223914"/>
            <a:ext cx="5352893" cy="540471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</a:t>
            </a:r>
            <a:r>
              <a:rPr kumimoji="0" lang="en-US" sz="240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 Amen In Response To God</a:t>
            </a:r>
          </a:p>
        </p:txBody>
      </p:sp>
    </p:spTree>
    <p:extLst>
      <p:ext uri="{BB962C8B-B14F-4D97-AF65-F5344CB8AC3E}">
        <p14:creationId xmlns:p14="http://schemas.microsoft.com/office/powerpoint/2010/main" val="8179072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875" y="157898"/>
            <a:ext cx="8610599" cy="6167487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altLang="en-US" sz="3000">
                <a:solidFill>
                  <a:srgbClr val="CCFFCC"/>
                </a:solidFill>
              </a:rPr>
              <a:t>“Amen is most commonly used in NT as Jesus’ acknowledgement of the truth and authority of His teachings, statements, or corrections of religious law” </a:t>
            </a:r>
            <a:r>
              <a:rPr lang="en-US" altLang="en-US" sz="2000">
                <a:solidFill>
                  <a:schemeClr val="bg1"/>
                </a:solidFill>
              </a:rPr>
              <a:t>– </a:t>
            </a:r>
            <a:r>
              <a:rPr lang="en-US" altLang="en-US" sz="2000" err="1">
                <a:solidFill>
                  <a:schemeClr val="bg1"/>
                </a:solidFill>
              </a:rPr>
              <a:t>Lexham</a:t>
            </a:r>
            <a:endParaRPr lang="en-US" altLang="en-US" sz="3000">
              <a:solidFill>
                <a:schemeClr val="bg1"/>
              </a:solidFill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en-US" altLang="en-US" sz="3000">
                <a:solidFill>
                  <a:schemeClr val="bg1"/>
                </a:solidFill>
                <a:cs typeface="Times New Roman" panose="02020603050405020304" pitchFamily="18" charset="0"/>
              </a:rPr>
              <a:t>Mt.-Lk.: Jesus said </a:t>
            </a:r>
            <a:r>
              <a:rPr lang="en-US" altLang="en-US" sz="3000" i="1">
                <a:solidFill>
                  <a:srgbClr val="CCFFFF"/>
                </a:solidFill>
                <a:cs typeface="Times New Roman" panose="02020603050405020304" pitchFamily="18" charset="0"/>
              </a:rPr>
              <a:t>Amen</a:t>
            </a:r>
            <a:r>
              <a:rPr lang="en-US" altLang="en-US" sz="3000">
                <a:solidFill>
                  <a:schemeClr val="bg1"/>
                </a:solidFill>
                <a:cs typeface="Times New Roman" panose="02020603050405020304" pitchFamily="18" charset="0"/>
              </a:rPr>
              <a:t> 54 times – each with a purpose –</a:t>
            </a:r>
          </a:p>
          <a:p>
            <a:pPr marL="519113" lvl="1" indent="-2921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>
                <a:solidFill>
                  <a:srgbClr val="CCFFFF"/>
                </a:solidFill>
                <a:cs typeface="Times New Roman" panose="02020603050405020304" pitchFamily="18" charset="0"/>
              </a:rPr>
              <a:t>To introduce important proclamations.   </a:t>
            </a:r>
            <a:r>
              <a:rPr lang="en-US" altLang="en-US" sz="3000">
                <a:solidFill>
                  <a:schemeClr val="bg1"/>
                </a:solidFill>
                <a:cs typeface="Times New Roman" panose="02020603050405020304" pitchFamily="18" charset="0"/>
              </a:rPr>
              <a:t>Mt.5:18, 26;  6:5</a:t>
            </a:r>
          </a:p>
          <a:p>
            <a:pPr marL="519113" lvl="1" indent="-2921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>
                <a:solidFill>
                  <a:srgbClr val="CCFFFF"/>
                </a:solidFill>
                <a:cs typeface="Times New Roman" panose="02020603050405020304" pitchFamily="18" charset="0"/>
              </a:rPr>
              <a:t>To announce grave warnings.   </a:t>
            </a:r>
            <a:r>
              <a:rPr lang="en-US" altLang="en-US" sz="3000">
                <a:solidFill>
                  <a:schemeClr val="bg1"/>
                </a:solidFill>
                <a:cs typeface="Times New Roman" panose="02020603050405020304" pitchFamily="18" charset="0"/>
              </a:rPr>
              <a:t>Mt.10:…15;  24:34</a:t>
            </a:r>
          </a:p>
          <a:p>
            <a:pPr marL="519113" lvl="1" indent="-2921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>
                <a:solidFill>
                  <a:srgbClr val="CCFFFF"/>
                </a:solidFill>
                <a:cs typeface="Times New Roman" panose="02020603050405020304" pitchFamily="18" charset="0"/>
              </a:rPr>
              <a:t>To show the advantages enjoyed by His disciples.   </a:t>
            </a:r>
            <a:r>
              <a:rPr lang="en-US" altLang="en-US" sz="3000">
                <a:solidFill>
                  <a:schemeClr val="bg1"/>
                </a:solidFill>
                <a:cs typeface="Times New Roman" panose="02020603050405020304" pitchFamily="18" charset="0"/>
              </a:rPr>
              <a:t>Mt.13:…17</a:t>
            </a:r>
          </a:p>
        </p:txBody>
      </p:sp>
    </p:spTree>
    <p:extLst>
      <p:ext uri="{BB962C8B-B14F-4D97-AF65-F5344CB8AC3E}">
        <p14:creationId xmlns:p14="http://schemas.microsoft.com/office/powerpoint/2010/main" val="2671893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875" y="157898"/>
            <a:ext cx="8610599" cy="6167487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altLang="en-US" sz="3000">
                <a:solidFill>
                  <a:srgbClr val="FFFFCC"/>
                </a:solidFill>
              </a:rPr>
              <a:t>John alone in NT uses double: </a:t>
            </a:r>
            <a:r>
              <a:rPr lang="en-US" altLang="en-US" sz="3000" i="1">
                <a:solidFill>
                  <a:schemeClr val="bg1"/>
                </a:solidFill>
              </a:rPr>
              <a:t>Amen, Amen</a:t>
            </a:r>
            <a:br>
              <a:rPr lang="en-US" altLang="en-US" sz="3000" i="1">
                <a:solidFill>
                  <a:schemeClr val="bg1"/>
                </a:solidFill>
              </a:rPr>
            </a:br>
            <a:r>
              <a:rPr lang="en-US" altLang="en-US" sz="2900">
                <a:solidFill>
                  <a:srgbClr val="CCFFCC"/>
                </a:solidFill>
              </a:rPr>
              <a:t>(25 times)   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altLang="en-US" sz="3000">
                <a:solidFill>
                  <a:schemeClr val="bg1"/>
                </a:solidFill>
              </a:rPr>
              <a:t>NKJV:</a:t>
            </a:r>
            <a:r>
              <a:rPr lang="en-US" altLang="en-US" sz="3000">
                <a:solidFill>
                  <a:srgbClr val="FFFFCC"/>
                </a:solidFill>
              </a:rPr>
              <a:t> Most assuredly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altLang="en-US" sz="3000">
                <a:solidFill>
                  <a:schemeClr val="bg1"/>
                </a:solidFill>
              </a:rPr>
              <a:t>Ps.89</a:t>
            </a:r>
            <a:r>
              <a:rPr lang="en-US" altLang="en-US" sz="3000" baseline="30000">
                <a:solidFill>
                  <a:schemeClr val="bg1"/>
                </a:solidFill>
              </a:rPr>
              <a:t>52</a:t>
            </a:r>
            <a:r>
              <a:rPr lang="en-US" altLang="en-US" sz="3000">
                <a:solidFill>
                  <a:schemeClr val="bg1"/>
                </a:solidFill>
              </a:rPr>
              <a:t> </a:t>
            </a:r>
            <a:r>
              <a:rPr lang="en-US" altLang="en-US" sz="3000">
                <a:solidFill>
                  <a:srgbClr val="FFFFCC"/>
                </a:solidFill>
              </a:rPr>
              <a:t>Blessed be the L</a:t>
            </a:r>
            <a:r>
              <a:rPr lang="en-US" altLang="en-US" sz="2600">
                <a:solidFill>
                  <a:srgbClr val="FFFFCC"/>
                </a:solidFill>
              </a:rPr>
              <a:t>ORD</a:t>
            </a:r>
            <a:r>
              <a:rPr lang="en-US" altLang="en-US" sz="3000">
                <a:solidFill>
                  <a:srgbClr val="FFFFCC"/>
                </a:solidFill>
              </a:rPr>
              <a:t> forevermore!  Amen and Amen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altLang="en-US" sz="3000">
                <a:solidFill>
                  <a:schemeClr val="bg1"/>
                </a:solidFill>
                <a:cs typeface="Times New Roman" panose="02020603050405020304" pitchFamily="18" charset="0"/>
              </a:rPr>
              <a:t>Jn.1</a:t>
            </a:r>
            <a:r>
              <a:rPr lang="en-US" altLang="en-US" sz="3000" baseline="30000">
                <a:solidFill>
                  <a:schemeClr val="bg1"/>
                </a:solidFill>
                <a:cs typeface="Times New Roman" panose="02020603050405020304" pitchFamily="18" charset="0"/>
              </a:rPr>
              <a:t>51 </a:t>
            </a:r>
            <a:r>
              <a:rPr lang="en-US" altLang="en-US" sz="3000">
                <a:solidFill>
                  <a:srgbClr val="FFFFCC"/>
                </a:solidFill>
                <a:cs typeface="Times New Roman" panose="02020603050405020304" pitchFamily="18" charset="0"/>
              </a:rPr>
              <a:t>Most assuredly: </a:t>
            </a:r>
            <a:r>
              <a:rPr lang="en-US" altLang="en-US" sz="3000">
                <a:solidFill>
                  <a:schemeClr val="bg1"/>
                </a:solidFill>
                <a:cs typeface="Times New Roman" panose="02020603050405020304" pitchFamily="18" charset="0"/>
              </a:rPr>
              <a:t>[Jesus] said to him,  </a:t>
            </a:r>
            <a:r>
              <a:rPr lang="en-US" altLang="en-US" sz="3000">
                <a:solidFill>
                  <a:srgbClr val="FFFFCC"/>
                </a:solidFill>
                <a:cs typeface="Times New Roman" panose="02020603050405020304" pitchFamily="18" charset="0"/>
              </a:rPr>
              <a:t>Most assuredly</a:t>
            </a:r>
            <a:r>
              <a:rPr lang="en-US" altLang="en-US" sz="3000">
                <a:solidFill>
                  <a:schemeClr val="bg1"/>
                </a:solidFill>
                <a:cs typeface="Times New Roman" panose="02020603050405020304" pitchFamily="18" charset="0"/>
              </a:rPr>
              <a:t> [</a:t>
            </a:r>
            <a:r>
              <a:rPr lang="en-US" altLang="en-US" sz="3000">
                <a:solidFill>
                  <a:srgbClr val="FFFFCC"/>
                </a:solidFill>
                <a:cs typeface="Times New Roman" panose="02020603050405020304" pitchFamily="18" charset="0"/>
              </a:rPr>
              <a:t>amen amen</a:t>
            </a:r>
            <a:r>
              <a:rPr lang="en-US" altLang="en-US" sz="3000">
                <a:solidFill>
                  <a:schemeClr val="bg1"/>
                </a:solidFill>
                <a:cs typeface="Times New Roman" panose="02020603050405020304" pitchFamily="18" charset="0"/>
              </a:rPr>
              <a:t>], I say to you, hereafter you shall see heaven open, and the angels of God ascending and descending upon the Son of Man</a:t>
            </a:r>
          </a:p>
          <a:p>
            <a:pPr marL="0" indent="0" algn="ctr">
              <a:spcAft>
                <a:spcPts val="600"/>
              </a:spcAft>
              <a:buNone/>
            </a:pPr>
            <a:r>
              <a:rPr lang="en-US" altLang="en-US" sz="3000">
                <a:solidFill>
                  <a:srgbClr val="CCFFCC"/>
                </a:solidFill>
                <a:cs typeface="Times New Roman" panose="02020603050405020304" pitchFamily="18" charset="0"/>
              </a:rPr>
              <a:t>Who else could make such a promise? </a:t>
            </a:r>
            <a:endParaRPr lang="en-US" altLang="en-US" sz="3000" baseline="30000">
              <a:solidFill>
                <a:srgbClr val="CCFFCC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3565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0</TotalTime>
  <Words>1381</Words>
  <Application>Microsoft Office PowerPoint</Application>
  <PresentationFormat>On-screen Show (4:3)</PresentationFormat>
  <Paragraphs>136</Paragraphs>
  <Slides>22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Verdana</vt:lpstr>
      <vt:lpstr>Wingdings</vt:lpstr>
      <vt:lpstr>1_Default Design</vt:lpstr>
      <vt:lpstr>Default Design</vt:lpstr>
      <vt:lpstr>PowerPoint Presentation</vt:lpstr>
      <vt:lpstr>Amen is not a translation,  but a transliteration</vt:lpstr>
      <vt:lpstr>PowerPoint Presentation</vt:lpstr>
      <vt:lpstr>Deut.27:15-26</vt:lpstr>
      <vt:lpstr>PowerPoint Presentation</vt:lpstr>
      <vt:lpstr>Neh.8:…5-6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Duggin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</dc:creator>
  <cp:lastModifiedBy>Ty Johnson</cp:lastModifiedBy>
  <cp:revision>2</cp:revision>
  <dcterms:created xsi:type="dcterms:W3CDTF">2011-08-18T15:42:19Z</dcterms:created>
  <dcterms:modified xsi:type="dcterms:W3CDTF">2024-01-06T03:09:11Z</dcterms:modified>
</cp:coreProperties>
</file>