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Lst>
  <p:notesMasterIdLst>
    <p:notesMasterId r:id="rId27"/>
  </p:notesMasterIdLst>
  <p:sldIdLst>
    <p:sldId id="256" r:id="rId2"/>
    <p:sldId id="341" r:id="rId3"/>
    <p:sldId id="342" r:id="rId4"/>
    <p:sldId id="343" r:id="rId5"/>
    <p:sldId id="344" r:id="rId6"/>
    <p:sldId id="345" r:id="rId7"/>
    <p:sldId id="346" r:id="rId8"/>
    <p:sldId id="348" r:id="rId9"/>
    <p:sldId id="349" r:id="rId10"/>
    <p:sldId id="350" r:id="rId11"/>
    <p:sldId id="351" r:id="rId12"/>
    <p:sldId id="352" r:id="rId13"/>
    <p:sldId id="353" r:id="rId14"/>
    <p:sldId id="354" r:id="rId15"/>
    <p:sldId id="355" r:id="rId16"/>
    <p:sldId id="356" r:id="rId17"/>
    <p:sldId id="366" r:id="rId18"/>
    <p:sldId id="357" r:id="rId19"/>
    <p:sldId id="358" r:id="rId20"/>
    <p:sldId id="359" r:id="rId21"/>
    <p:sldId id="360" r:id="rId22"/>
    <p:sldId id="361" r:id="rId23"/>
    <p:sldId id="362" r:id="rId24"/>
    <p:sldId id="363" r:id="rId25"/>
    <p:sldId id="36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B0DCFF"/>
    <a:srgbClr val="00FFFF"/>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068834-EDDC-4A94-9A3E-CB8D4CAA3273}" v="1454" dt="2023-12-24T22:13:22.938"/>
    <p1510:client id="{9EF23532-6F02-BD45-854A-99E80E9625BE}" v="140" dt="2023-12-24T14:56:27.2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724" autoAdjust="0"/>
  </p:normalViewPr>
  <p:slideViewPr>
    <p:cSldViewPr snapToGrid="0">
      <p:cViewPr varScale="1">
        <p:scale>
          <a:sx n="95" d="100"/>
          <a:sy n="95" d="100"/>
        </p:scale>
        <p:origin x="893" y="5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Williams" userId="269cec884350d245" providerId="LiveId" clId="{9EF23532-6F02-BD45-854A-99E80E9625BE}"/>
    <pc:docChg chg="custSel modSld">
      <pc:chgData name="Jordan Williams" userId="269cec884350d245" providerId="LiveId" clId="{9EF23532-6F02-BD45-854A-99E80E9625BE}" dt="2023-12-24T14:56:27.275" v="139" actId="20577"/>
      <pc:docMkLst>
        <pc:docMk/>
      </pc:docMkLst>
      <pc:sldChg chg="modSp">
        <pc:chgData name="Jordan Williams" userId="269cec884350d245" providerId="LiveId" clId="{9EF23532-6F02-BD45-854A-99E80E9625BE}" dt="2023-12-24T14:53:26.949" v="27" actId="20577"/>
        <pc:sldMkLst>
          <pc:docMk/>
          <pc:sldMk cId="4125497487" sldId="344"/>
        </pc:sldMkLst>
        <pc:spChg chg="mod">
          <ac:chgData name="Jordan Williams" userId="269cec884350d245" providerId="LiveId" clId="{9EF23532-6F02-BD45-854A-99E80E9625BE}" dt="2023-12-24T14:53:26.949" v="27" actId="20577"/>
          <ac:spMkLst>
            <pc:docMk/>
            <pc:sldMk cId="4125497487" sldId="344"/>
            <ac:spMk id="2" creationId="{B0981D8D-2721-5A98-8DBE-73EDAD46B514}"/>
          </ac:spMkLst>
        </pc:spChg>
      </pc:sldChg>
      <pc:sldChg chg="modSp">
        <pc:chgData name="Jordan Williams" userId="269cec884350d245" providerId="LiveId" clId="{9EF23532-6F02-BD45-854A-99E80E9625BE}" dt="2023-12-24T14:53:43.196" v="49" actId="20577"/>
        <pc:sldMkLst>
          <pc:docMk/>
          <pc:sldMk cId="371232691" sldId="363"/>
        </pc:sldMkLst>
        <pc:spChg chg="mod">
          <ac:chgData name="Jordan Williams" userId="269cec884350d245" providerId="LiveId" clId="{9EF23532-6F02-BD45-854A-99E80E9625BE}" dt="2023-12-24T14:53:43.196" v="49" actId="20577"/>
          <ac:spMkLst>
            <pc:docMk/>
            <pc:sldMk cId="371232691" sldId="363"/>
            <ac:spMk id="2" creationId="{FD823F2E-7DF5-F42F-2F8B-C288D206230A}"/>
          </ac:spMkLst>
        </pc:spChg>
      </pc:sldChg>
      <pc:sldChg chg="modNotesTx">
        <pc:chgData name="Jordan Williams" userId="269cec884350d245" providerId="LiveId" clId="{9EF23532-6F02-BD45-854A-99E80E9625BE}" dt="2023-12-24T14:56:27.275" v="139" actId="20577"/>
        <pc:sldMkLst>
          <pc:docMk/>
          <pc:sldMk cId="3554619232" sldId="365"/>
        </pc:sldMkLst>
      </pc:sldChg>
    </pc:docChg>
  </pc:docChgLst>
  <pc:docChgLst>
    <pc:chgData name="Jordan Williams" userId="269cec884350d245" providerId="LiveId" clId="{F5217160-A21B-41EC-B4BF-C11107B8CD44}"/>
    <pc:docChg chg="undo redo custSel addSld delSld modSld sldOrd">
      <pc:chgData name="Jordan Williams" userId="269cec884350d245" providerId="LiveId" clId="{F5217160-A21B-41EC-B4BF-C11107B8CD44}" dt="2022-08-07T01:50:03.724" v="10487" actId="20577"/>
      <pc:docMkLst>
        <pc:docMk/>
      </pc:docMkLst>
      <pc:sldChg chg="modSp mod">
        <pc:chgData name="Jordan Williams" userId="269cec884350d245" providerId="LiveId" clId="{F5217160-A21B-41EC-B4BF-C11107B8CD44}" dt="2022-08-06T20:41:59.263" v="1277" actId="20577"/>
        <pc:sldMkLst>
          <pc:docMk/>
          <pc:sldMk cId="109857222" sldId="256"/>
        </pc:sldMkLst>
        <pc:spChg chg="mod">
          <ac:chgData name="Jordan Williams" userId="269cec884350d245" providerId="LiveId" clId="{F5217160-A21B-41EC-B4BF-C11107B8CD44}" dt="2022-08-06T20:41:59.263" v="1277" actId="20577"/>
          <ac:spMkLst>
            <pc:docMk/>
            <pc:sldMk cId="109857222" sldId="256"/>
            <ac:spMk id="3" creationId="{00000000-0000-0000-0000-000000000000}"/>
          </ac:spMkLst>
        </pc:spChg>
        <pc:spChg chg="mod">
          <ac:chgData name="Jordan Williams" userId="269cec884350d245" providerId="LiveId" clId="{F5217160-A21B-41EC-B4BF-C11107B8CD44}" dt="2022-08-06T19:02:40.157" v="19" actId="20577"/>
          <ac:spMkLst>
            <pc:docMk/>
            <pc:sldMk cId="109857222" sldId="256"/>
            <ac:spMk id="4" creationId="{62807685-CCE8-4488-8EBE-7572B84FBA64}"/>
          </ac:spMkLst>
        </pc:spChg>
      </pc:sldChg>
      <pc:sldChg chg="modSp mod modAnim">
        <pc:chgData name="Jordan Williams" userId="269cec884350d245" providerId="LiveId" clId="{F5217160-A21B-41EC-B4BF-C11107B8CD44}" dt="2022-08-06T22:41:05.219" v="3183" actId="20577"/>
        <pc:sldMkLst>
          <pc:docMk/>
          <pc:sldMk cId="2022585261" sldId="296"/>
        </pc:sldMkLst>
        <pc:spChg chg="mod">
          <ac:chgData name="Jordan Williams" userId="269cec884350d245" providerId="LiveId" clId="{F5217160-A21B-41EC-B4BF-C11107B8CD44}" dt="2022-08-06T20:40:51.761" v="1205" actId="20577"/>
          <ac:spMkLst>
            <pc:docMk/>
            <pc:sldMk cId="2022585261" sldId="296"/>
            <ac:spMk id="2" creationId="{72A38E03-21C0-42C5-974C-4DA3395123D5}"/>
          </ac:spMkLst>
        </pc:spChg>
        <pc:spChg chg="mod">
          <ac:chgData name="Jordan Williams" userId="269cec884350d245" providerId="LiveId" clId="{F5217160-A21B-41EC-B4BF-C11107B8CD44}" dt="2022-08-06T22:41:05.219" v="3183" actId="20577"/>
          <ac:spMkLst>
            <pc:docMk/>
            <pc:sldMk cId="2022585261" sldId="296"/>
            <ac:spMk id="3" creationId="{14E691B4-6043-455E-8E7B-C0B68483676A}"/>
          </ac:spMkLst>
        </pc:spChg>
      </pc:sldChg>
      <pc:sldChg chg="modSp del mod">
        <pc:chgData name="Jordan Williams" userId="269cec884350d245" providerId="LiveId" clId="{F5217160-A21B-41EC-B4BF-C11107B8CD44}" dt="2022-08-07T00:30:30.300" v="7046" actId="47"/>
        <pc:sldMkLst>
          <pc:docMk/>
          <pc:sldMk cId="1602523647" sldId="339"/>
        </pc:sldMkLst>
        <pc:spChg chg="mod">
          <ac:chgData name="Jordan Williams" userId="269cec884350d245" providerId="LiveId" clId="{F5217160-A21B-41EC-B4BF-C11107B8CD44}" dt="2022-08-07T00:27:23.672" v="6985" actId="20577"/>
          <ac:spMkLst>
            <pc:docMk/>
            <pc:sldMk cId="1602523647" sldId="339"/>
            <ac:spMk id="3" creationId="{14E691B4-6043-455E-8E7B-C0B68483676A}"/>
          </ac:spMkLst>
        </pc:spChg>
      </pc:sldChg>
      <pc:sldChg chg="modSp mod">
        <pc:chgData name="Jordan Williams" userId="269cec884350d245" providerId="LiveId" clId="{F5217160-A21B-41EC-B4BF-C11107B8CD44}" dt="2022-08-06T20:40:57.016" v="1208" actId="20577"/>
        <pc:sldMkLst>
          <pc:docMk/>
          <pc:sldMk cId="1400080112" sldId="341"/>
        </pc:sldMkLst>
        <pc:spChg chg="mod">
          <ac:chgData name="Jordan Williams" userId="269cec884350d245" providerId="LiveId" clId="{F5217160-A21B-41EC-B4BF-C11107B8CD44}" dt="2022-08-06T19:13:57.046" v="430" actId="947"/>
          <ac:spMkLst>
            <pc:docMk/>
            <pc:sldMk cId="1400080112" sldId="341"/>
            <ac:spMk id="2" creationId="{BC23BDA3-BEBB-AF9C-CB09-81EEBB75C96A}"/>
          </ac:spMkLst>
        </pc:spChg>
        <pc:spChg chg="mod">
          <ac:chgData name="Jordan Williams" userId="269cec884350d245" providerId="LiveId" clId="{F5217160-A21B-41EC-B4BF-C11107B8CD44}" dt="2022-08-06T20:40:57.016" v="1208" actId="20577"/>
          <ac:spMkLst>
            <pc:docMk/>
            <pc:sldMk cId="1400080112" sldId="341"/>
            <ac:spMk id="3" creationId="{1CBCD40A-7362-FD0A-CB9D-F855A72344DD}"/>
          </ac:spMkLst>
        </pc:spChg>
      </pc:sldChg>
      <pc:sldChg chg="modSp mod">
        <pc:chgData name="Jordan Williams" userId="269cec884350d245" providerId="LiveId" clId="{F5217160-A21B-41EC-B4BF-C11107B8CD44}" dt="2022-08-06T20:41:27.315" v="1245" actId="20577"/>
        <pc:sldMkLst>
          <pc:docMk/>
          <pc:sldMk cId="1901161545" sldId="342"/>
        </pc:sldMkLst>
        <pc:spChg chg="mod">
          <ac:chgData name="Jordan Williams" userId="269cec884350d245" providerId="LiveId" clId="{F5217160-A21B-41EC-B4BF-C11107B8CD44}" dt="2022-08-06T20:41:27.315" v="1245" actId="20577"/>
          <ac:spMkLst>
            <pc:docMk/>
            <pc:sldMk cId="1901161545" sldId="342"/>
            <ac:spMk id="4" creationId="{CBE25610-CF12-0C6C-AF51-B9936FC25DD3}"/>
          </ac:spMkLst>
        </pc:spChg>
        <pc:spChg chg="mod">
          <ac:chgData name="Jordan Williams" userId="269cec884350d245" providerId="LiveId" clId="{F5217160-A21B-41EC-B4BF-C11107B8CD44}" dt="2022-08-06T20:17:33.225" v="442" actId="20577"/>
          <ac:spMkLst>
            <pc:docMk/>
            <pc:sldMk cId="1901161545" sldId="342"/>
            <ac:spMk id="5" creationId="{F74388E6-A0D2-CB47-DCDB-0E71448C7ED2}"/>
          </ac:spMkLst>
        </pc:spChg>
      </pc:sldChg>
      <pc:sldChg chg="new del">
        <pc:chgData name="Jordan Williams" userId="269cec884350d245" providerId="LiveId" clId="{F5217160-A21B-41EC-B4BF-C11107B8CD44}" dt="2022-08-06T19:05:22.919" v="113" actId="680"/>
        <pc:sldMkLst>
          <pc:docMk/>
          <pc:sldMk cId="355902901" sldId="343"/>
        </pc:sldMkLst>
      </pc:sldChg>
      <pc:sldChg chg="modSp new mod modNotesTx">
        <pc:chgData name="Jordan Williams" userId="269cec884350d245" providerId="LiveId" clId="{F5217160-A21B-41EC-B4BF-C11107B8CD44}" dt="2022-08-06T22:42:29.436" v="3187" actId="20577"/>
        <pc:sldMkLst>
          <pc:docMk/>
          <pc:sldMk cId="1487955730" sldId="343"/>
        </pc:sldMkLst>
        <pc:spChg chg="mod">
          <ac:chgData name="Jordan Williams" userId="269cec884350d245" providerId="LiveId" clId="{F5217160-A21B-41EC-B4BF-C11107B8CD44}" dt="2022-08-06T22:42:29.436" v="3187" actId="20577"/>
          <ac:spMkLst>
            <pc:docMk/>
            <pc:sldMk cId="1487955730" sldId="343"/>
            <ac:spMk id="2" creationId="{751B339E-DC2A-AF39-16DF-5E6A7982B07B}"/>
          </ac:spMkLst>
        </pc:spChg>
        <pc:spChg chg="mod">
          <ac:chgData name="Jordan Williams" userId="269cec884350d245" providerId="LiveId" clId="{F5217160-A21B-41EC-B4BF-C11107B8CD44}" dt="2022-08-06T20:41:31.172" v="1248" actId="20577"/>
          <ac:spMkLst>
            <pc:docMk/>
            <pc:sldMk cId="1487955730" sldId="343"/>
            <ac:spMk id="3" creationId="{012E60DC-FEAA-2280-3FD1-7AC3593444A8}"/>
          </ac:spMkLst>
        </pc:spChg>
      </pc:sldChg>
      <pc:sldChg chg="modSp add mod">
        <pc:chgData name="Jordan Williams" userId="269cec884350d245" providerId="LiveId" clId="{F5217160-A21B-41EC-B4BF-C11107B8CD44}" dt="2022-08-06T20:47:11.634" v="1783" actId="114"/>
        <pc:sldMkLst>
          <pc:docMk/>
          <pc:sldMk cId="2339321932" sldId="344"/>
        </pc:sldMkLst>
        <pc:spChg chg="mod">
          <ac:chgData name="Jordan Williams" userId="269cec884350d245" providerId="LiveId" clId="{F5217160-A21B-41EC-B4BF-C11107B8CD44}" dt="2022-08-06T20:47:11.634" v="1783" actId="114"/>
          <ac:spMkLst>
            <pc:docMk/>
            <pc:sldMk cId="2339321932" sldId="344"/>
            <ac:spMk id="2" creationId="{751B339E-DC2A-AF39-16DF-5E6A7982B07B}"/>
          </ac:spMkLst>
        </pc:spChg>
        <pc:spChg chg="mod">
          <ac:chgData name="Jordan Williams" userId="269cec884350d245" providerId="LiveId" clId="{F5217160-A21B-41EC-B4BF-C11107B8CD44}" dt="2022-08-06T20:41:35.036" v="1251" actId="20577"/>
          <ac:spMkLst>
            <pc:docMk/>
            <pc:sldMk cId="2339321932" sldId="344"/>
            <ac:spMk id="3" creationId="{012E60DC-FEAA-2280-3FD1-7AC3593444A8}"/>
          </ac:spMkLst>
        </pc:spChg>
      </pc:sldChg>
      <pc:sldChg chg="del">
        <pc:chgData name="Jordan Williams" userId="269cec884350d245" providerId="LiveId" clId="{F5217160-A21B-41EC-B4BF-C11107B8CD44}" dt="2022-08-06T19:05:10.710" v="111" actId="47"/>
        <pc:sldMkLst>
          <pc:docMk/>
          <pc:sldMk cId="3080592370" sldId="344"/>
        </pc:sldMkLst>
      </pc:sldChg>
      <pc:sldChg chg="del">
        <pc:chgData name="Jordan Williams" userId="269cec884350d245" providerId="LiveId" clId="{F5217160-A21B-41EC-B4BF-C11107B8CD44}" dt="2022-08-06T19:05:10.710" v="111" actId="47"/>
        <pc:sldMkLst>
          <pc:docMk/>
          <pc:sldMk cId="504097232" sldId="345"/>
        </pc:sldMkLst>
      </pc:sldChg>
      <pc:sldChg chg="modSp new mod">
        <pc:chgData name="Jordan Williams" userId="269cec884350d245" providerId="LiveId" clId="{F5217160-A21B-41EC-B4BF-C11107B8CD44}" dt="2022-08-06T20:41:12.138" v="1242" actId="20577"/>
        <pc:sldMkLst>
          <pc:docMk/>
          <pc:sldMk cId="1663058076" sldId="345"/>
        </pc:sldMkLst>
        <pc:spChg chg="mod">
          <ac:chgData name="Jordan Williams" userId="269cec884350d245" providerId="LiveId" clId="{F5217160-A21B-41EC-B4BF-C11107B8CD44}" dt="2022-08-06T20:41:12.138" v="1242" actId="20577"/>
          <ac:spMkLst>
            <pc:docMk/>
            <pc:sldMk cId="1663058076" sldId="345"/>
            <ac:spMk id="2" creationId="{7144980C-7DE7-B7FA-78A5-9F22D2D37BE3}"/>
          </ac:spMkLst>
        </pc:spChg>
        <pc:spChg chg="mod">
          <ac:chgData name="Jordan Williams" userId="269cec884350d245" providerId="LiveId" clId="{F5217160-A21B-41EC-B4BF-C11107B8CD44}" dt="2022-08-06T20:41:08.858" v="1230" actId="20577"/>
          <ac:spMkLst>
            <pc:docMk/>
            <pc:sldMk cId="1663058076" sldId="345"/>
            <ac:spMk id="3" creationId="{9A6D39DD-699D-7A38-4FB5-C5FC3EBFB680}"/>
          </ac:spMkLst>
        </pc:spChg>
      </pc:sldChg>
      <pc:sldChg chg="modSp new del mod">
        <pc:chgData name="Jordan Williams" userId="269cec884350d245" providerId="LiveId" clId="{F5217160-A21B-41EC-B4BF-C11107B8CD44}" dt="2022-08-06T20:47:24.507" v="1799" actId="47"/>
        <pc:sldMkLst>
          <pc:docMk/>
          <pc:sldMk cId="1801513989" sldId="346"/>
        </pc:sldMkLst>
        <pc:spChg chg="mod">
          <ac:chgData name="Jordan Williams" userId="269cec884350d245" providerId="LiveId" clId="{F5217160-A21B-41EC-B4BF-C11107B8CD44}" dt="2022-08-06T20:47:19.176" v="1798" actId="20577"/>
          <ac:spMkLst>
            <pc:docMk/>
            <pc:sldMk cId="1801513989" sldId="346"/>
            <ac:spMk id="3" creationId="{A32A99AB-BE2C-6D01-3228-14CE72D6F208}"/>
          </ac:spMkLst>
        </pc:spChg>
      </pc:sldChg>
      <pc:sldChg chg="modSp add mod">
        <pc:chgData name="Jordan Williams" userId="269cec884350d245" providerId="LiveId" clId="{F5217160-A21B-41EC-B4BF-C11107B8CD44}" dt="2022-08-06T20:48:11.720" v="1817" actId="207"/>
        <pc:sldMkLst>
          <pc:docMk/>
          <pc:sldMk cId="2466786739" sldId="346"/>
        </pc:sldMkLst>
        <pc:spChg chg="mod">
          <ac:chgData name="Jordan Williams" userId="269cec884350d245" providerId="LiveId" clId="{F5217160-A21B-41EC-B4BF-C11107B8CD44}" dt="2022-08-06T20:48:11.720" v="1817" actId="207"/>
          <ac:spMkLst>
            <pc:docMk/>
            <pc:sldMk cId="2466786739" sldId="346"/>
            <ac:spMk id="3" creationId="{9A6D39DD-699D-7A38-4FB5-C5FC3EBFB680}"/>
          </ac:spMkLst>
        </pc:spChg>
      </pc:sldChg>
      <pc:sldChg chg="del">
        <pc:chgData name="Jordan Williams" userId="269cec884350d245" providerId="LiveId" clId="{F5217160-A21B-41EC-B4BF-C11107B8CD44}" dt="2022-08-06T19:05:10.710" v="111" actId="47"/>
        <pc:sldMkLst>
          <pc:docMk/>
          <pc:sldMk cId="3552755325" sldId="346"/>
        </pc:sldMkLst>
      </pc:sldChg>
      <pc:sldChg chg="modSp new add del mod">
        <pc:chgData name="Jordan Williams" userId="269cec884350d245" providerId="LiveId" clId="{F5217160-A21B-41EC-B4BF-C11107B8CD44}" dt="2022-08-06T22:53:37.503" v="3194" actId="47"/>
        <pc:sldMkLst>
          <pc:docMk/>
          <pc:sldMk cId="1305786792" sldId="347"/>
        </pc:sldMkLst>
        <pc:spChg chg="mod">
          <ac:chgData name="Jordan Williams" userId="269cec884350d245" providerId="LiveId" clId="{F5217160-A21B-41EC-B4BF-C11107B8CD44}" dt="2022-08-06T20:53:38.753" v="1920" actId="6549"/>
          <ac:spMkLst>
            <pc:docMk/>
            <pc:sldMk cId="1305786792" sldId="347"/>
            <ac:spMk id="2" creationId="{D351CF01-326C-C870-73C8-1F4EDA2795CC}"/>
          </ac:spMkLst>
        </pc:spChg>
        <pc:spChg chg="mod">
          <ac:chgData name="Jordan Williams" userId="269cec884350d245" providerId="LiveId" clId="{F5217160-A21B-41EC-B4BF-C11107B8CD44}" dt="2022-08-06T20:48:23.846" v="1836" actId="20577"/>
          <ac:spMkLst>
            <pc:docMk/>
            <pc:sldMk cId="1305786792" sldId="347"/>
            <ac:spMk id="3" creationId="{2F5EF762-337E-23F4-A110-A42B8505B212}"/>
          </ac:spMkLst>
        </pc:spChg>
      </pc:sldChg>
      <pc:sldChg chg="del">
        <pc:chgData name="Jordan Williams" userId="269cec884350d245" providerId="LiveId" clId="{F5217160-A21B-41EC-B4BF-C11107B8CD44}" dt="2022-08-06T19:05:10.710" v="111" actId="47"/>
        <pc:sldMkLst>
          <pc:docMk/>
          <pc:sldMk cId="1307583376" sldId="347"/>
        </pc:sldMkLst>
      </pc:sldChg>
      <pc:sldChg chg="modSp new del mod">
        <pc:chgData name="Jordan Williams" userId="269cec884350d245" providerId="LiveId" clId="{F5217160-A21B-41EC-B4BF-C11107B8CD44}" dt="2022-08-06T22:31:43.610" v="2924" actId="680"/>
        <pc:sldMkLst>
          <pc:docMk/>
          <pc:sldMk cId="2708540428" sldId="347"/>
        </pc:sldMkLst>
        <pc:spChg chg="mod">
          <ac:chgData name="Jordan Williams" userId="269cec884350d245" providerId="LiveId" clId="{F5217160-A21B-41EC-B4BF-C11107B8CD44}" dt="2022-08-06T22:31:42.317" v="2920" actId="20577"/>
          <ac:spMkLst>
            <pc:docMk/>
            <pc:sldMk cId="2708540428" sldId="347"/>
            <ac:spMk id="2" creationId="{E4DD2913-A278-9266-49FA-287CDC7A8224}"/>
          </ac:spMkLst>
        </pc:spChg>
        <pc:spChg chg="mod">
          <ac:chgData name="Jordan Williams" userId="269cec884350d245" providerId="LiveId" clId="{F5217160-A21B-41EC-B4BF-C11107B8CD44}" dt="2022-08-06T22:31:43.239" v="2923" actId="20577"/>
          <ac:spMkLst>
            <pc:docMk/>
            <pc:sldMk cId="2708540428" sldId="347"/>
            <ac:spMk id="3" creationId="{A03B3F5F-A811-8D7F-BC27-B0C048FD311F}"/>
          </ac:spMkLst>
        </pc:spChg>
      </pc:sldChg>
      <pc:sldChg chg="del">
        <pc:chgData name="Jordan Williams" userId="269cec884350d245" providerId="LiveId" clId="{F5217160-A21B-41EC-B4BF-C11107B8CD44}" dt="2022-08-06T19:05:10.710" v="111" actId="47"/>
        <pc:sldMkLst>
          <pc:docMk/>
          <pc:sldMk cId="742583975" sldId="348"/>
        </pc:sldMkLst>
      </pc:sldChg>
      <pc:sldChg chg="modSp add del mod ord">
        <pc:chgData name="Jordan Williams" userId="269cec884350d245" providerId="LiveId" clId="{F5217160-A21B-41EC-B4BF-C11107B8CD44}" dt="2022-08-06T22:53:32.703" v="3193" actId="47"/>
        <pc:sldMkLst>
          <pc:docMk/>
          <pc:sldMk cId="3241660141" sldId="348"/>
        </pc:sldMkLst>
        <pc:spChg chg="mod">
          <ac:chgData name="Jordan Williams" userId="269cec884350d245" providerId="LiveId" clId="{F5217160-A21B-41EC-B4BF-C11107B8CD44}" dt="2022-08-06T22:48:56.125" v="3191" actId="20577"/>
          <ac:spMkLst>
            <pc:docMk/>
            <pc:sldMk cId="3241660141" sldId="348"/>
            <ac:spMk id="2" creationId="{D351CF01-326C-C870-73C8-1F4EDA2795CC}"/>
          </ac:spMkLst>
        </pc:spChg>
      </pc:sldChg>
      <pc:sldChg chg="del">
        <pc:chgData name="Jordan Williams" userId="269cec884350d245" providerId="LiveId" clId="{F5217160-A21B-41EC-B4BF-C11107B8CD44}" dt="2022-08-06T19:05:10.710" v="111" actId="47"/>
        <pc:sldMkLst>
          <pc:docMk/>
          <pc:sldMk cId="449374886" sldId="349"/>
        </pc:sldMkLst>
      </pc:sldChg>
      <pc:sldChg chg="modSp add del mod">
        <pc:chgData name="Jordan Williams" userId="269cec884350d245" providerId="LiveId" clId="{F5217160-A21B-41EC-B4BF-C11107B8CD44}" dt="2022-08-06T22:53:37.503" v="3194" actId="47"/>
        <pc:sldMkLst>
          <pc:docMk/>
          <pc:sldMk cId="503299127" sldId="349"/>
        </pc:sldMkLst>
        <pc:spChg chg="mod">
          <ac:chgData name="Jordan Williams" userId="269cec884350d245" providerId="LiveId" clId="{F5217160-A21B-41EC-B4BF-C11107B8CD44}" dt="2022-08-06T21:13:27.738" v="2808" actId="313"/>
          <ac:spMkLst>
            <pc:docMk/>
            <pc:sldMk cId="503299127" sldId="349"/>
            <ac:spMk id="2" creationId="{D351CF01-326C-C870-73C8-1F4EDA2795CC}"/>
          </ac:spMkLst>
        </pc:spChg>
      </pc:sldChg>
      <pc:sldChg chg="new del">
        <pc:chgData name="Jordan Williams" userId="269cec884350d245" providerId="LiveId" clId="{F5217160-A21B-41EC-B4BF-C11107B8CD44}" dt="2022-08-06T21:00:34.349" v="2201" actId="680"/>
        <pc:sldMkLst>
          <pc:docMk/>
          <pc:sldMk cId="929119219" sldId="349"/>
        </pc:sldMkLst>
      </pc:sldChg>
      <pc:sldChg chg="modSp add del mod">
        <pc:chgData name="Jordan Williams" userId="269cec884350d245" providerId="LiveId" clId="{F5217160-A21B-41EC-B4BF-C11107B8CD44}" dt="2022-08-06T20:59:23.575" v="2161" actId="47"/>
        <pc:sldMkLst>
          <pc:docMk/>
          <pc:sldMk cId="2107949065" sldId="349"/>
        </pc:sldMkLst>
        <pc:spChg chg="mod">
          <ac:chgData name="Jordan Williams" userId="269cec884350d245" providerId="LiveId" clId="{F5217160-A21B-41EC-B4BF-C11107B8CD44}" dt="2022-08-06T20:59:10.080" v="2160" actId="20577"/>
          <ac:spMkLst>
            <pc:docMk/>
            <pc:sldMk cId="2107949065" sldId="349"/>
            <ac:spMk id="2" creationId="{D351CF01-326C-C870-73C8-1F4EDA2795CC}"/>
          </ac:spMkLst>
        </pc:spChg>
      </pc:sldChg>
      <pc:sldChg chg="new del">
        <pc:chgData name="Jordan Williams" userId="269cec884350d245" providerId="LiveId" clId="{F5217160-A21B-41EC-B4BF-C11107B8CD44}" dt="2022-08-06T21:00:41.062" v="2203" actId="680"/>
        <pc:sldMkLst>
          <pc:docMk/>
          <pc:sldMk cId="3501585473" sldId="349"/>
        </pc:sldMkLst>
      </pc:sldChg>
      <pc:sldChg chg="modSp new mod">
        <pc:chgData name="Jordan Williams" userId="269cec884350d245" providerId="LiveId" clId="{F5217160-A21B-41EC-B4BF-C11107B8CD44}" dt="2022-08-06T23:16:28.006" v="3678" actId="20577"/>
        <pc:sldMkLst>
          <pc:docMk/>
          <pc:sldMk cId="3944042386" sldId="349"/>
        </pc:sldMkLst>
        <pc:spChg chg="mod">
          <ac:chgData name="Jordan Williams" userId="269cec884350d245" providerId="LiveId" clId="{F5217160-A21B-41EC-B4BF-C11107B8CD44}" dt="2022-08-06T23:16:28.006" v="3678" actId="20577"/>
          <ac:spMkLst>
            <pc:docMk/>
            <pc:sldMk cId="3944042386" sldId="349"/>
            <ac:spMk id="2" creationId="{29322963-A4B6-D0B6-E62D-83FFB1B86759}"/>
          </ac:spMkLst>
        </pc:spChg>
        <pc:spChg chg="mod">
          <ac:chgData name="Jordan Williams" userId="269cec884350d245" providerId="LiveId" clId="{F5217160-A21B-41EC-B4BF-C11107B8CD44}" dt="2022-08-06T23:03:10.635" v="3213" actId="20577"/>
          <ac:spMkLst>
            <pc:docMk/>
            <pc:sldMk cId="3944042386" sldId="349"/>
            <ac:spMk id="3" creationId="{07D149F3-2EFD-0C5F-D4A9-DD4442A0523E}"/>
          </ac:spMkLst>
        </pc:spChg>
      </pc:sldChg>
      <pc:sldChg chg="modSp add del mod">
        <pc:chgData name="Jordan Williams" userId="269cec884350d245" providerId="LiveId" clId="{F5217160-A21B-41EC-B4BF-C11107B8CD44}" dt="2022-08-06T22:53:37.503" v="3194" actId="47"/>
        <pc:sldMkLst>
          <pc:docMk/>
          <pc:sldMk cId="310217260" sldId="350"/>
        </pc:sldMkLst>
        <pc:spChg chg="mod">
          <ac:chgData name="Jordan Williams" userId="269cec884350d245" providerId="LiveId" clId="{F5217160-A21B-41EC-B4BF-C11107B8CD44}" dt="2022-08-06T21:57:36.248" v="2846" actId="15"/>
          <ac:spMkLst>
            <pc:docMk/>
            <pc:sldMk cId="310217260" sldId="350"/>
            <ac:spMk id="2" creationId="{D351CF01-326C-C870-73C8-1F4EDA2795CC}"/>
          </ac:spMkLst>
        </pc:spChg>
      </pc:sldChg>
      <pc:sldChg chg="del">
        <pc:chgData name="Jordan Williams" userId="269cec884350d245" providerId="LiveId" clId="{F5217160-A21B-41EC-B4BF-C11107B8CD44}" dt="2022-08-06T19:05:10.710" v="111" actId="47"/>
        <pc:sldMkLst>
          <pc:docMk/>
          <pc:sldMk cId="1637141822" sldId="350"/>
        </pc:sldMkLst>
      </pc:sldChg>
      <pc:sldChg chg="modSp new mod">
        <pc:chgData name="Jordan Williams" userId="269cec884350d245" providerId="LiveId" clId="{F5217160-A21B-41EC-B4BF-C11107B8CD44}" dt="2022-08-07T00:18:17.409" v="6829" actId="14"/>
        <pc:sldMkLst>
          <pc:docMk/>
          <pc:sldMk cId="4106064731" sldId="350"/>
        </pc:sldMkLst>
        <pc:spChg chg="mod">
          <ac:chgData name="Jordan Williams" userId="269cec884350d245" providerId="LiveId" clId="{F5217160-A21B-41EC-B4BF-C11107B8CD44}" dt="2022-08-07T00:18:17.409" v="6829" actId="14"/>
          <ac:spMkLst>
            <pc:docMk/>
            <pc:sldMk cId="4106064731" sldId="350"/>
            <ac:spMk id="2" creationId="{17CF02DA-C591-C802-E36A-C54B683955B0}"/>
          </ac:spMkLst>
        </pc:spChg>
        <pc:spChg chg="mod">
          <ac:chgData name="Jordan Williams" userId="269cec884350d245" providerId="LiveId" clId="{F5217160-A21B-41EC-B4BF-C11107B8CD44}" dt="2022-08-06T23:16:39.886" v="3697" actId="20577"/>
          <ac:spMkLst>
            <pc:docMk/>
            <pc:sldMk cId="4106064731" sldId="350"/>
            <ac:spMk id="3" creationId="{6BCB42E6-46F1-6EF6-CBAB-864D9430D73C}"/>
          </ac:spMkLst>
        </pc:spChg>
      </pc:sldChg>
      <pc:sldChg chg="add del">
        <pc:chgData name="Jordan Williams" userId="269cec884350d245" providerId="LiveId" clId="{F5217160-A21B-41EC-B4BF-C11107B8CD44}" dt="2022-08-06T22:53:37.503" v="3194" actId="47"/>
        <pc:sldMkLst>
          <pc:docMk/>
          <pc:sldMk cId="1946535266" sldId="351"/>
        </pc:sldMkLst>
      </pc:sldChg>
      <pc:sldChg chg="modSp new mod">
        <pc:chgData name="Jordan Williams" userId="269cec884350d245" providerId="LiveId" clId="{F5217160-A21B-41EC-B4BF-C11107B8CD44}" dt="2022-08-06T23:39:51.964" v="4998" actId="20577"/>
        <pc:sldMkLst>
          <pc:docMk/>
          <pc:sldMk cId="2430960843" sldId="351"/>
        </pc:sldMkLst>
        <pc:spChg chg="mod">
          <ac:chgData name="Jordan Williams" userId="269cec884350d245" providerId="LiveId" clId="{F5217160-A21B-41EC-B4BF-C11107B8CD44}" dt="2022-08-06T23:39:51.964" v="4998" actId="20577"/>
          <ac:spMkLst>
            <pc:docMk/>
            <pc:sldMk cId="2430960843" sldId="351"/>
            <ac:spMk id="2" creationId="{EC9993DD-D9EB-7951-AC79-4B7D44DBC055}"/>
          </ac:spMkLst>
        </pc:spChg>
        <pc:spChg chg="mod">
          <ac:chgData name="Jordan Williams" userId="269cec884350d245" providerId="LiveId" clId="{F5217160-A21B-41EC-B4BF-C11107B8CD44}" dt="2022-08-06T23:25:35.013" v="4163" actId="20577"/>
          <ac:spMkLst>
            <pc:docMk/>
            <pc:sldMk cId="2430960843" sldId="351"/>
            <ac:spMk id="3" creationId="{682210AA-141D-C589-4241-0A5EDEF10D9A}"/>
          </ac:spMkLst>
        </pc:spChg>
      </pc:sldChg>
      <pc:sldChg chg="del">
        <pc:chgData name="Jordan Williams" userId="269cec884350d245" providerId="LiveId" clId="{F5217160-A21B-41EC-B4BF-C11107B8CD44}" dt="2022-08-06T19:05:10.710" v="111" actId="47"/>
        <pc:sldMkLst>
          <pc:docMk/>
          <pc:sldMk cId="4057531806" sldId="351"/>
        </pc:sldMkLst>
      </pc:sldChg>
      <pc:sldChg chg="modSp add mod">
        <pc:chgData name="Jordan Williams" userId="269cec884350d245" providerId="LiveId" clId="{F5217160-A21B-41EC-B4BF-C11107B8CD44}" dt="2022-08-06T23:40:29.668" v="5014" actId="113"/>
        <pc:sldMkLst>
          <pc:docMk/>
          <pc:sldMk cId="618855895" sldId="352"/>
        </pc:sldMkLst>
        <pc:spChg chg="mod">
          <ac:chgData name="Jordan Williams" userId="269cec884350d245" providerId="LiveId" clId="{F5217160-A21B-41EC-B4BF-C11107B8CD44}" dt="2022-08-06T23:40:29.668" v="5014" actId="113"/>
          <ac:spMkLst>
            <pc:docMk/>
            <pc:sldMk cId="618855895" sldId="352"/>
            <ac:spMk id="3" creationId="{9A6D39DD-699D-7A38-4FB5-C5FC3EBFB680}"/>
          </ac:spMkLst>
        </pc:spChg>
      </pc:sldChg>
      <pc:sldChg chg="del">
        <pc:chgData name="Jordan Williams" userId="269cec884350d245" providerId="LiveId" clId="{F5217160-A21B-41EC-B4BF-C11107B8CD44}" dt="2022-08-06T19:05:10.710" v="111" actId="47"/>
        <pc:sldMkLst>
          <pc:docMk/>
          <pc:sldMk cId="3396433224" sldId="352"/>
        </pc:sldMkLst>
      </pc:sldChg>
      <pc:sldChg chg="modSp new mod">
        <pc:chgData name="Jordan Williams" userId="269cec884350d245" providerId="LiveId" clId="{F5217160-A21B-41EC-B4BF-C11107B8CD44}" dt="2022-08-06T23:47:43.051" v="5554" actId="947"/>
        <pc:sldMkLst>
          <pc:docMk/>
          <pc:sldMk cId="3204186193" sldId="353"/>
        </pc:sldMkLst>
        <pc:spChg chg="mod">
          <ac:chgData name="Jordan Williams" userId="269cec884350d245" providerId="LiveId" clId="{F5217160-A21B-41EC-B4BF-C11107B8CD44}" dt="2022-08-06T23:47:43.051" v="5554" actId="947"/>
          <ac:spMkLst>
            <pc:docMk/>
            <pc:sldMk cId="3204186193" sldId="353"/>
            <ac:spMk id="2" creationId="{690EC519-FBC8-7115-32F8-2684CAF73DE0}"/>
          </ac:spMkLst>
        </pc:spChg>
        <pc:spChg chg="mod">
          <ac:chgData name="Jordan Williams" userId="269cec884350d245" providerId="LiveId" clId="{F5217160-A21B-41EC-B4BF-C11107B8CD44}" dt="2022-08-06T23:41:22.718" v="5064" actId="20577"/>
          <ac:spMkLst>
            <pc:docMk/>
            <pc:sldMk cId="3204186193" sldId="353"/>
            <ac:spMk id="3" creationId="{F96A5645-B23D-F665-6D57-963AA079DEFF}"/>
          </ac:spMkLst>
        </pc:spChg>
      </pc:sldChg>
      <pc:sldChg chg="del">
        <pc:chgData name="Jordan Williams" userId="269cec884350d245" providerId="LiveId" clId="{F5217160-A21B-41EC-B4BF-C11107B8CD44}" dt="2022-08-06T19:05:10.710" v="111" actId="47"/>
        <pc:sldMkLst>
          <pc:docMk/>
          <pc:sldMk cId="4081667162" sldId="353"/>
        </pc:sldMkLst>
      </pc:sldChg>
      <pc:sldChg chg="del">
        <pc:chgData name="Jordan Williams" userId="269cec884350d245" providerId="LiveId" clId="{F5217160-A21B-41EC-B4BF-C11107B8CD44}" dt="2022-08-06T19:05:10.710" v="111" actId="47"/>
        <pc:sldMkLst>
          <pc:docMk/>
          <pc:sldMk cId="1105261478" sldId="354"/>
        </pc:sldMkLst>
      </pc:sldChg>
      <pc:sldChg chg="modSp new mod">
        <pc:chgData name="Jordan Williams" userId="269cec884350d245" providerId="LiveId" clId="{F5217160-A21B-41EC-B4BF-C11107B8CD44}" dt="2022-08-07T00:00:28.651" v="6182" actId="20577"/>
        <pc:sldMkLst>
          <pc:docMk/>
          <pc:sldMk cId="1238574057" sldId="354"/>
        </pc:sldMkLst>
        <pc:spChg chg="mod">
          <ac:chgData name="Jordan Williams" userId="269cec884350d245" providerId="LiveId" clId="{F5217160-A21B-41EC-B4BF-C11107B8CD44}" dt="2022-08-07T00:00:28.651" v="6182" actId="20577"/>
          <ac:spMkLst>
            <pc:docMk/>
            <pc:sldMk cId="1238574057" sldId="354"/>
            <ac:spMk id="2" creationId="{73597017-30F3-02D3-87F0-0E557F23DAC2}"/>
          </ac:spMkLst>
        </pc:spChg>
        <pc:spChg chg="mod">
          <ac:chgData name="Jordan Williams" userId="269cec884350d245" providerId="LiveId" clId="{F5217160-A21B-41EC-B4BF-C11107B8CD44}" dt="2022-08-06T23:47:57.054" v="5572" actId="20577"/>
          <ac:spMkLst>
            <pc:docMk/>
            <pc:sldMk cId="1238574057" sldId="354"/>
            <ac:spMk id="3" creationId="{789B5730-C54E-B84E-3983-CE8574737860}"/>
          </ac:spMkLst>
        </pc:spChg>
      </pc:sldChg>
      <pc:sldChg chg="del">
        <pc:chgData name="Jordan Williams" userId="269cec884350d245" providerId="LiveId" clId="{F5217160-A21B-41EC-B4BF-C11107B8CD44}" dt="2022-08-06T19:05:10.710" v="111" actId="47"/>
        <pc:sldMkLst>
          <pc:docMk/>
          <pc:sldMk cId="1430118823" sldId="355"/>
        </pc:sldMkLst>
      </pc:sldChg>
      <pc:sldChg chg="modSp add mod">
        <pc:chgData name="Jordan Williams" userId="269cec884350d245" providerId="LiveId" clId="{F5217160-A21B-41EC-B4BF-C11107B8CD44}" dt="2022-08-07T01:12:34.983" v="9040" actId="20577"/>
        <pc:sldMkLst>
          <pc:docMk/>
          <pc:sldMk cId="4258141345" sldId="355"/>
        </pc:sldMkLst>
        <pc:spChg chg="mod">
          <ac:chgData name="Jordan Williams" userId="269cec884350d245" providerId="LiveId" clId="{F5217160-A21B-41EC-B4BF-C11107B8CD44}" dt="2022-08-07T01:12:34.983" v="9040" actId="20577"/>
          <ac:spMkLst>
            <pc:docMk/>
            <pc:sldMk cId="4258141345" sldId="355"/>
            <ac:spMk id="2" creationId="{73597017-30F3-02D3-87F0-0E557F23DAC2}"/>
          </ac:spMkLst>
        </pc:spChg>
      </pc:sldChg>
      <pc:sldChg chg="modSp new mod">
        <pc:chgData name="Jordan Williams" userId="269cec884350d245" providerId="LiveId" clId="{F5217160-A21B-41EC-B4BF-C11107B8CD44}" dt="2022-08-07T01:12:17.693" v="9031" actId="947"/>
        <pc:sldMkLst>
          <pc:docMk/>
          <pc:sldMk cId="2446030093" sldId="356"/>
        </pc:sldMkLst>
        <pc:spChg chg="mod">
          <ac:chgData name="Jordan Williams" userId="269cec884350d245" providerId="LiveId" clId="{F5217160-A21B-41EC-B4BF-C11107B8CD44}" dt="2022-08-07T01:12:17.693" v="9031" actId="947"/>
          <ac:spMkLst>
            <pc:docMk/>
            <pc:sldMk cId="2446030093" sldId="356"/>
            <ac:spMk id="2" creationId="{93AEFB15-A4E5-E9AC-32B7-286D93328366}"/>
          </ac:spMkLst>
        </pc:spChg>
        <pc:spChg chg="mod">
          <ac:chgData name="Jordan Williams" userId="269cec884350d245" providerId="LiveId" clId="{F5217160-A21B-41EC-B4BF-C11107B8CD44}" dt="2022-08-06T23:53:25.879" v="5714" actId="20577"/>
          <ac:spMkLst>
            <pc:docMk/>
            <pc:sldMk cId="2446030093" sldId="356"/>
            <ac:spMk id="3" creationId="{55E4CC2B-382E-FFF0-4FAD-DF660AC4CC23}"/>
          </ac:spMkLst>
        </pc:spChg>
      </pc:sldChg>
      <pc:sldChg chg="del">
        <pc:chgData name="Jordan Williams" userId="269cec884350d245" providerId="LiveId" clId="{F5217160-A21B-41EC-B4BF-C11107B8CD44}" dt="2022-08-06T19:05:10.710" v="111" actId="47"/>
        <pc:sldMkLst>
          <pc:docMk/>
          <pc:sldMk cId="3596128175" sldId="356"/>
        </pc:sldMkLst>
      </pc:sldChg>
      <pc:sldChg chg="modSp new mod">
        <pc:chgData name="Jordan Williams" userId="269cec884350d245" providerId="LiveId" clId="{F5217160-A21B-41EC-B4BF-C11107B8CD44}" dt="2022-08-07T00:31:56.551" v="7127" actId="6549"/>
        <pc:sldMkLst>
          <pc:docMk/>
          <pc:sldMk cId="3930068443" sldId="357"/>
        </pc:sldMkLst>
        <pc:spChg chg="mod">
          <ac:chgData name="Jordan Williams" userId="269cec884350d245" providerId="LiveId" clId="{F5217160-A21B-41EC-B4BF-C11107B8CD44}" dt="2022-08-07T00:31:56.551" v="7127" actId="6549"/>
          <ac:spMkLst>
            <pc:docMk/>
            <pc:sldMk cId="3930068443" sldId="357"/>
            <ac:spMk id="2" creationId="{C434FDB3-408B-BB28-E4B4-055BB8B1CE6D}"/>
          </ac:spMkLst>
        </pc:spChg>
        <pc:spChg chg="mod">
          <ac:chgData name="Jordan Williams" userId="269cec884350d245" providerId="LiveId" clId="{F5217160-A21B-41EC-B4BF-C11107B8CD44}" dt="2022-08-07T00:04:22.923" v="6503" actId="20577"/>
          <ac:spMkLst>
            <pc:docMk/>
            <pc:sldMk cId="3930068443" sldId="357"/>
            <ac:spMk id="3" creationId="{410A0318-6108-6574-FCB6-F31281B5A31F}"/>
          </ac:spMkLst>
        </pc:spChg>
      </pc:sldChg>
      <pc:sldChg chg="add del">
        <pc:chgData name="Jordan Williams" userId="269cec884350d245" providerId="LiveId" clId="{F5217160-A21B-41EC-B4BF-C11107B8CD44}" dt="2022-08-07T00:07:10.529" v="6549" actId="47"/>
        <pc:sldMkLst>
          <pc:docMk/>
          <pc:sldMk cId="420078279" sldId="358"/>
        </pc:sldMkLst>
      </pc:sldChg>
      <pc:sldChg chg="modSp add mod">
        <pc:chgData name="Jordan Williams" userId="269cec884350d245" providerId="LiveId" clId="{F5217160-A21B-41EC-B4BF-C11107B8CD44}" dt="2022-08-07T01:11:51.188" v="9029" actId="6549"/>
        <pc:sldMkLst>
          <pc:docMk/>
          <pc:sldMk cId="4020438656" sldId="359"/>
        </pc:sldMkLst>
        <pc:spChg chg="mod">
          <ac:chgData name="Jordan Williams" userId="269cec884350d245" providerId="LiveId" clId="{F5217160-A21B-41EC-B4BF-C11107B8CD44}" dt="2022-08-07T01:11:51.188" v="9029" actId="6549"/>
          <ac:spMkLst>
            <pc:docMk/>
            <pc:sldMk cId="4020438656" sldId="359"/>
            <ac:spMk id="2" creationId="{EC9993DD-D9EB-7951-AC79-4B7D44DBC055}"/>
          </ac:spMkLst>
        </pc:spChg>
        <pc:spChg chg="mod">
          <ac:chgData name="Jordan Williams" userId="269cec884350d245" providerId="LiveId" clId="{F5217160-A21B-41EC-B4BF-C11107B8CD44}" dt="2022-08-07T00:38:47.790" v="7270" actId="20577"/>
          <ac:spMkLst>
            <pc:docMk/>
            <pc:sldMk cId="4020438656" sldId="359"/>
            <ac:spMk id="3" creationId="{682210AA-141D-C589-4241-0A5EDEF10D9A}"/>
          </ac:spMkLst>
        </pc:spChg>
      </pc:sldChg>
      <pc:sldChg chg="modSp add mod">
        <pc:chgData name="Jordan Williams" userId="269cec884350d245" providerId="LiveId" clId="{F5217160-A21B-41EC-B4BF-C11107B8CD44}" dt="2022-08-07T01:30:43.551" v="9869" actId="6549"/>
        <pc:sldMkLst>
          <pc:docMk/>
          <pc:sldMk cId="1025952661" sldId="360"/>
        </pc:sldMkLst>
        <pc:spChg chg="mod">
          <ac:chgData name="Jordan Williams" userId="269cec884350d245" providerId="LiveId" clId="{F5217160-A21B-41EC-B4BF-C11107B8CD44}" dt="2022-08-07T01:30:43.551" v="9869" actId="6549"/>
          <ac:spMkLst>
            <pc:docMk/>
            <pc:sldMk cId="1025952661" sldId="360"/>
            <ac:spMk id="2" creationId="{C434FDB3-408B-BB28-E4B4-055BB8B1CE6D}"/>
          </ac:spMkLst>
        </pc:spChg>
      </pc:sldChg>
      <pc:sldChg chg="modSp add mod">
        <pc:chgData name="Jordan Williams" userId="269cec884350d245" providerId="LiveId" clId="{F5217160-A21B-41EC-B4BF-C11107B8CD44}" dt="2022-08-07T01:37:57.845" v="9877" actId="20577"/>
        <pc:sldMkLst>
          <pc:docMk/>
          <pc:sldMk cId="2117102132" sldId="361"/>
        </pc:sldMkLst>
        <pc:spChg chg="mod">
          <ac:chgData name="Jordan Williams" userId="269cec884350d245" providerId="LiveId" clId="{F5217160-A21B-41EC-B4BF-C11107B8CD44}" dt="2022-08-07T01:37:57.845" v="9877" actId="20577"/>
          <ac:spMkLst>
            <pc:docMk/>
            <pc:sldMk cId="2117102132" sldId="361"/>
            <ac:spMk id="3" creationId="{14E691B4-6043-455E-8E7B-C0B68483676A}"/>
          </ac:spMkLst>
        </pc:spChg>
      </pc:sldChg>
      <pc:sldChg chg="modSp add mod">
        <pc:chgData name="Jordan Williams" userId="269cec884350d245" providerId="LiveId" clId="{F5217160-A21B-41EC-B4BF-C11107B8CD44}" dt="2022-08-07T00:37:39.840" v="7263" actId="20577"/>
        <pc:sldMkLst>
          <pc:docMk/>
          <pc:sldMk cId="1678769378" sldId="362"/>
        </pc:sldMkLst>
        <pc:spChg chg="mod">
          <ac:chgData name="Jordan Williams" userId="269cec884350d245" providerId="LiveId" clId="{F5217160-A21B-41EC-B4BF-C11107B8CD44}" dt="2022-08-07T00:37:39.840" v="7263" actId="20577"/>
          <ac:spMkLst>
            <pc:docMk/>
            <pc:sldMk cId="1678769378" sldId="362"/>
            <ac:spMk id="2" creationId="{C434FDB3-408B-BB28-E4B4-055BB8B1CE6D}"/>
          </ac:spMkLst>
        </pc:spChg>
      </pc:sldChg>
      <pc:sldChg chg="modSp add mod">
        <pc:chgData name="Jordan Williams" userId="269cec884350d245" providerId="LiveId" clId="{F5217160-A21B-41EC-B4BF-C11107B8CD44}" dt="2022-08-07T01:11:46.528" v="9028" actId="20577"/>
        <pc:sldMkLst>
          <pc:docMk/>
          <pc:sldMk cId="1246535710" sldId="363"/>
        </pc:sldMkLst>
        <pc:spChg chg="mod">
          <ac:chgData name="Jordan Williams" userId="269cec884350d245" providerId="LiveId" clId="{F5217160-A21B-41EC-B4BF-C11107B8CD44}" dt="2022-08-07T01:11:46.528" v="9028" actId="20577"/>
          <ac:spMkLst>
            <pc:docMk/>
            <pc:sldMk cId="1246535710" sldId="363"/>
            <ac:spMk id="2" creationId="{EC9993DD-D9EB-7951-AC79-4B7D44DBC055}"/>
          </ac:spMkLst>
        </pc:spChg>
      </pc:sldChg>
      <pc:sldChg chg="addSp delSp modSp new mod">
        <pc:chgData name="Jordan Williams" userId="269cec884350d245" providerId="LiveId" clId="{F5217160-A21B-41EC-B4BF-C11107B8CD44}" dt="2022-08-07T01:27:20.628" v="9839" actId="20577"/>
        <pc:sldMkLst>
          <pc:docMk/>
          <pc:sldMk cId="2877861032" sldId="364"/>
        </pc:sldMkLst>
        <pc:spChg chg="mod ord">
          <ac:chgData name="Jordan Williams" userId="269cec884350d245" providerId="LiveId" clId="{F5217160-A21B-41EC-B4BF-C11107B8CD44}" dt="2022-08-07T01:27:20.628" v="9839" actId="20577"/>
          <ac:spMkLst>
            <pc:docMk/>
            <pc:sldMk cId="2877861032" sldId="364"/>
            <ac:spMk id="2" creationId="{5EEC41BB-98A2-3A10-532C-35EB331F795E}"/>
          </ac:spMkLst>
        </pc:spChg>
        <pc:spChg chg="mod">
          <ac:chgData name="Jordan Williams" userId="269cec884350d245" providerId="LiveId" clId="{F5217160-A21B-41EC-B4BF-C11107B8CD44}" dt="2022-08-07T00:59:34.518" v="8135" actId="20577"/>
          <ac:spMkLst>
            <pc:docMk/>
            <pc:sldMk cId="2877861032" sldId="364"/>
            <ac:spMk id="3" creationId="{97427EB3-6362-9CFB-D130-38C482393896}"/>
          </ac:spMkLst>
        </pc:spChg>
        <pc:spChg chg="add del mod">
          <ac:chgData name="Jordan Williams" userId="269cec884350d245" providerId="LiveId" clId="{F5217160-A21B-41EC-B4BF-C11107B8CD44}" dt="2022-08-07T01:02:58.542" v="8528"/>
          <ac:spMkLst>
            <pc:docMk/>
            <pc:sldMk cId="2877861032" sldId="364"/>
            <ac:spMk id="4" creationId="{185EB5B1-4B5E-34A1-9E31-9E41127ABECD}"/>
          </ac:spMkLst>
        </pc:spChg>
        <pc:spChg chg="add del mod ord">
          <ac:chgData name="Jordan Williams" userId="269cec884350d245" providerId="LiveId" clId="{F5217160-A21B-41EC-B4BF-C11107B8CD44}" dt="2022-08-07T01:18:49.790" v="9436" actId="478"/>
          <ac:spMkLst>
            <pc:docMk/>
            <pc:sldMk cId="2877861032" sldId="364"/>
            <ac:spMk id="5" creationId="{C50D0FB7-AFAF-4006-104F-BFA050CBFA9A}"/>
          </ac:spMkLst>
        </pc:spChg>
      </pc:sldChg>
      <pc:sldChg chg="add del">
        <pc:chgData name="Jordan Williams" userId="269cec884350d245" providerId="LiveId" clId="{F5217160-A21B-41EC-B4BF-C11107B8CD44}" dt="2022-08-07T00:58:16.483" v="8043"/>
        <pc:sldMkLst>
          <pc:docMk/>
          <pc:sldMk cId="3880582822" sldId="364"/>
        </pc:sldMkLst>
      </pc:sldChg>
      <pc:sldChg chg="modSp add mod">
        <pc:chgData name="Jordan Williams" userId="269cec884350d245" providerId="LiveId" clId="{F5217160-A21B-41EC-B4BF-C11107B8CD44}" dt="2022-08-07T00:59:27.270" v="8121" actId="20577"/>
        <pc:sldMkLst>
          <pc:docMk/>
          <pc:sldMk cId="841061605" sldId="365"/>
        </pc:sldMkLst>
        <pc:spChg chg="mod">
          <ac:chgData name="Jordan Williams" userId="269cec884350d245" providerId="LiveId" clId="{F5217160-A21B-41EC-B4BF-C11107B8CD44}" dt="2022-08-07T00:59:27.270" v="8121" actId="20577"/>
          <ac:spMkLst>
            <pc:docMk/>
            <pc:sldMk cId="841061605" sldId="365"/>
            <ac:spMk id="3" creationId="{9A6D39DD-699D-7A38-4FB5-C5FC3EBFB680}"/>
          </ac:spMkLst>
        </pc:spChg>
      </pc:sldChg>
      <pc:sldChg chg="new del">
        <pc:chgData name="Jordan Williams" userId="269cec884350d245" providerId="LiveId" clId="{F5217160-A21B-41EC-B4BF-C11107B8CD44}" dt="2022-08-07T00:58:52.176" v="8073" actId="680"/>
        <pc:sldMkLst>
          <pc:docMk/>
          <pc:sldMk cId="1867963342" sldId="365"/>
        </pc:sldMkLst>
      </pc:sldChg>
      <pc:sldChg chg="modSp new mod">
        <pc:chgData name="Jordan Williams" userId="269cec884350d245" providerId="LiveId" clId="{F5217160-A21B-41EC-B4BF-C11107B8CD44}" dt="2022-08-07T01:27:52.652" v="9866" actId="20577"/>
        <pc:sldMkLst>
          <pc:docMk/>
          <pc:sldMk cId="1010943863" sldId="366"/>
        </pc:sldMkLst>
        <pc:spChg chg="mod">
          <ac:chgData name="Jordan Williams" userId="269cec884350d245" providerId="LiveId" clId="{F5217160-A21B-41EC-B4BF-C11107B8CD44}" dt="2022-08-07T01:27:52.652" v="9866" actId="20577"/>
          <ac:spMkLst>
            <pc:docMk/>
            <pc:sldMk cId="1010943863" sldId="366"/>
            <ac:spMk id="2" creationId="{717869A1-62AF-6524-1C2C-1357CDF0F151}"/>
          </ac:spMkLst>
        </pc:spChg>
        <pc:spChg chg="mod">
          <ac:chgData name="Jordan Williams" userId="269cec884350d245" providerId="LiveId" clId="{F5217160-A21B-41EC-B4BF-C11107B8CD44}" dt="2022-08-07T01:08:36.134" v="8668" actId="20577"/>
          <ac:spMkLst>
            <pc:docMk/>
            <pc:sldMk cId="1010943863" sldId="366"/>
            <ac:spMk id="3" creationId="{D443479F-9517-B726-8F61-5BB7234BA5D4}"/>
          </ac:spMkLst>
        </pc:spChg>
      </pc:sldChg>
      <pc:sldChg chg="new del">
        <pc:chgData name="Jordan Williams" userId="269cec884350d245" providerId="LiveId" clId="{F5217160-A21B-41EC-B4BF-C11107B8CD44}" dt="2022-08-07T01:36:40.690" v="9872" actId="47"/>
        <pc:sldMkLst>
          <pc:docMk/>
          <pc:sldMk cId="4152013195" sldId="367"/>
        </pc:sldMkLst>
      </pc:sldChg>
      <pc:sldChg chg="new modNotesTx">
        <pc:chgData name="Jordan Williams" userId="269cec884350d245" providerId="LiveId" clId="{F5217160-A21B-41EC-B4BF-C11107B8CD44}" dt="2022-08-07T01:50:03.724" v="10487" actId="20577"/>
        <pc:sldMkLst>
          <pc:docMk/>
          <pc:sldMk cId="3043031099" sldId="368"/>
        </pc:sldMkLst>
      </pc:sldChg>
    </pc:docChg>
  </pc:docChgLst>
  <pc:docChgLst>
    <pc:chgData name="Jordan Williams" userId="269cec884350d245" providerId="LiveId" clId="{445AF129-3E03-45C2-998A-2D220A7CA014}"/>
    <pc:docChg chg="undo redo custSel addSld delSld modSld">
      <pc:chgData name="Jordan Williams" userId="269cec884350d245" providerId="LiveId" clId="{445AF129-3E03-45C2-998A-2D220A7CA014}" dt="2022-11-27T22:04:01.542" v="7887"/>
      <pc:docMkLst>
        <pc:docMk/>
      </pc:docMkLst>
      <pc:sldChg chg="modSp mod">
        <pc:chgData name="Jordan Williams" userId="269cec884350d245" providerId="LiveId" clId="{445AF129-3E03-45C2-998A-2D220A7CA014}" dt="2022-11-27T06:28:48.532" v="42" actId="20577"/>
        <pc:sldMkLst>
          <pc:docMk/>
          <pc:sldMk cId="109857222" sldId="256"/>
        </pc:sldMkLst>
        <pc:spChg chg="mod">
          <ac:chgData name="Jordan Williams" userId="269cec884350d245" providerId="LiveId" clId="{445AF129-3E03-45C2-998A-2D220A7CA014}" dt="2022-11-27T06:28:48.532" v="42" actId="20577"/>
          <ac:spMkLst>
            <pc:docMk/>
            <pc:sldMk cId="109857222" sldId="256"/>
            <ac:spMk id="3" creationId="{00000000-0000-0000-0000-000000000000}"/>
          </ac:spMkLst>
        </pc:spChg>
        <pc:spChg chg="mod">
          <ac:chgData name="Jordan Williams" userId="269cec884350d245" providerId="LiveId" clId="{445AF129-3E03-45C2-998A-2D220A7CA014}" dt="2022-11-27T06:28:46.307" v="41" actId="20577"/>
          <ac:spMkLst>
            <pc:docMk/>
            <pc:sldMk cId="109857222" sldId="256"/>
            <ac:spMk id="4" creationId="{62807685-CCE8-4488-8EBE-7572B84FBA64}"/>
          </ac:spMkLst>
        </pc:spChg>
      </pc:sldChg>
      <pc:sldChg chg="add del">
        <pc:chgData name="Jordan Williams" userId="269cec884350d245" providerId="LiveId" clId="{445AF129-3E03-45C2-998A-2D220A7CA014}" dt="2022-11-27T06:30:10.662" v="81" actId="47"/>
        <pc:sldMkLst>
          <pc:docMk/>
          <pc:sldMk cId="2022585261" sldId="296"/>
        </pc:sldMkLst>
      </pc:sldChg>
      <pc:sldChg chg="modSp add mod">
        <pc:chgData name="Jordan Williams" userId="269cec884350d245" providerId="LiveId" clId="{445AF129-3E03-45C2-998A-2D220A7CA014}" dt="2022-11-27T19:39:53.477" v="4663" actId="20577"/>
        <pc:sldMkLst>
          <pc:docMk/>
          <pc:sldMk cId="1602523647" sldId="339"/>
        </pc:sldMkLst>
        <pc:spChg chg="mod">
          <ac:chgData name="Jordan Williams" userId="269cec884350d245" providerId="LiveId" clId="{445AF129-3E03-45C2-998A-2D220A7CA014}" dt="2022-11-27T19:39:53.477" v="4663" actId="20577"/>
          <ac:spMkLst>
            <pc:docMk/>
            <pc:sldMk cId="1602523647" sldId="339"/>
            <ac:spMk id="3" creationId="{14E691B4-6043-455E-8E7B-C0B68483676A}"/>
          </ac:spMkLst>
        </pc:spChg>
      </pc:sldChg>
      <pc:sldChg chg="add del">
        <pc:chgData name="Jordan Williams" userId="269cec884350d245" providerId="LiveId" clId="{445AF129-3E03-45C2-998A-2D220A7CA014}" dt="2022-11-27T06:30:10.662" v="81" actId="47"/>
        <pc:sldMkLst>
          <pc:docMk/>
          <pc:sldMk cId="1400080112" sldId="341"/>
        </pc:sldMkLst>
      </pc:sldChg>
      <pc:sldChg chg="add del">
        <pc:chgData name="Jordan Williams" userId="269cec884350d245" providerId="LiveId" clId="{445AF129-3E03-45C2-998A-2D220A7CA014}" dt="2022-11-27T06:30:10.662" v="81" actId="47"/>
        <pc:sldMkLst>
          <pc:docMk/>
          <pc:sldMk cId="1901161545" sldId="342"/>
        </pc:sldMkLst>
      </pc:sldChg>
      <pc:sldChg chg="add del">
        <pc:chgData name="Jordan Williams" userId="269cec884350d245" providerId="LiveId" clId="{445AF129-3E03-45C2-998A-2D220A7CA014}" dt="2022-11-27T06:30:10.662" v="81" actId="47"/>
        <pc:sldMkLst>
          <pc:docMk/>
          <pc:sldMk cId="1487955730" sldId="343"/>
        </pc:sldMkLst>
      </pc:sldChg>
      <pc:sldChg chg="add del">
        <pc:chgData name="Jordan Williams" userId="269cec884350d245" providerId="LiveId" clId="{445AF129-3E03-45C2-998A-2D220A7CA014}" dt="2022-11-27T06:30:10.662" v="81" actId="47"/>
        <pc:sldMkLst>
          <pc:docMk/>
          <pc:sldMk cId="2339321932" sldId="344"/>
        </pc:sldMkLst>
      </pc:sldChg>
      <pc:sldChg chg="modSp mod">
        <pc:chgData name="Jordan Williams" userId="269cec884350d245" providerId="LiveId" clId="{445AF129-3E03-45C2-998A-2D220A7CA014}" dt="2022-11-27T06:29:28.120" v="57" actId="20577"/>
        <pc:sldMkLst>
          <pc:docMk/>
          <pc:sldMk cId="1663058076" sldId="345"/>
        </pc:sldMkLst>
        <pc:spChg chg="mod">
          <ac:chgData name="Jordan Williams" userId="269cec884350d245" providerId="LiveId" clId="{445AF129-3E03-45C2-998A-2D220A7CA014}" dt="2022-11-27T06:29:22.367" v="53" actId="20577"/>
          <ac:spMkLst>
            <pc:docMk/>
            <pc:sldMk cId="1663058076" sldId="345"/>
            <ac:spMk id="2" creationId="{7144980C-7DE7-B7FA-78A5-9F22D2D37BE3}"/>
          </ac:spMkLst>
        </pc:spChg>
        <pc:spChg chg="mod">
          <ac:chgData name="Jordan Williams" userId="269cec884350d245" providerId="LiveId" clId="{445AF129-3E03-45C2-998A-2D220A7CA014}" dt="2022-11-27T06:29:28.120" v="57" actId="20577"/>
          <ac:spMkLst>
            <pc:docMk/>
            <pc:sldMk cId="1663058076" sldId="345"/>
            <ac:spMk id="3" creationId="{9A6D39DD-699D-7A38-4FB5-C5FC3EBFB680}"/>
          </ac:spMkLst>
        </pc:spChg>
      </pc:sldChg>
      <pc:sldChg chg="new del">
        <pc:chgData name="Jordan Williams" userId="269cec884350d245" providerId="LiveId" clId="{445AF129-3E03-45C2-998A-2D220A7CA014}" dt="2022-11-27T06:29:44.763" v="60" actId="680"/>
        <pc:sldMkLst>
          <pc:docMk/>
          <pc:sldMk cId="831410733" sldId="346"/>
        </pc:sldMkLst>
      </pc:sldChg>
      <pc:sldChg chg="add del">
        <pc:chgData name="Jordan Williams" userId="269cec884350d245" providerId="LiveId" clId="{445AF129-3E03-45C2-998A-2D220A7CA014}" dt="2022-11-27T06:30:10.662" v="81" actId="47"/>
        <pc:sldMkLst>
          <pc:docMk/>
          <pc:sldMk cId="2466786739" sldId="346"/>
        </pc:sldMkLst>
      </pc:sldChg>
      <pc:sldChg chg="add del">
        <pc:chgData name="Jordan Williams" userId="269cec884350d245" providerId="LiveId" clId="{445AF129-3E03-45C2-998A-2D220A7CA014}" dt="2022-11-27T06:30:10.662" v="81" actId="47"/>
        <pc:sldMkLst>
          <pc:docMk/>
          <pc:sldMk cId="3241660141" sldId="348"/>
        </pc:sldMkLst>
      </pc:sldChg>
      <pc:sldChg chg="add del">
        <pc:chgData name="Jordan Williams" userId="269cec884350d245" providerId="LiveId" clId="{445AF129-3E03-45C2-998A-2D220A7CA014}" dt="2022-11-27T06:30:10.662" v="81" actId="47"/>
        <pc:sldMkLst>
          <pc:docMk/>
          <pc:sldMk cId="3944042386" sldId="349"/>
        </pc:sldMkLst>
      </pc:sldChg>
      <pc:sldChg chg="add del">
        <pc:chgData name="Jordan Williams" userId="269cec884350d245" providerId="LiveId" clId="{445AF129-3E03-45C2-998A-2D220A7CA014}" dt="2022-11-27T06:30:10.662" v="81" actId="47"/>
        <pc:sldMkLst>
          <pc:docMk/>
          <pc:sldMk cId="4106064731" sldId="350"/>
        </pc:sldMkLst>
      </pc:sldChg>
      <pc:sldChg chg="add del">
        <pc:chgData name="Jordan Williams" userId="269cec884350d245" providerId="LiveId" clId="{445AF129-3E03-45C2-998A-2D220A7CA014}" dt="2022-11-27T06:30:10.662" v="81" actId="47"/>
        <pc:sldMkLst>
          <pc:docMk/>
          <pc:sldMk cId="2430960843" sldId="351"/>
        </pc:sldMkLst>
      </pc:sldChg>
      <pc:sldChg chg="add del">
        <pc:chgData name="Jordan Williams" userId="269cec884350d245" providerId="LiveId" clId="{445AF129-3E03-45C2-998A-2D220A7CA014}" dt="2022-11-27T06:30:10.662" v="81" actId="47"/>
        <pc:sldMkLst>
          <pc:docMk/>
          <pc:sldMk cId="618855895" sldId="352"/>
        </pc:sldMkLst>
      </pc:sldChg>
      <pc:sldChg chg="add del">
        <pc:chgData name="Jordan Williams" userId="269cec884350d245" providerId="LiveId" clId="{445AF129-3E03-45C2-998A-2D220A7CA014}" dt="2022-11-27T06:30:10.662" v="81" actId="47"/>
        <pc:sldMkLst>
          <pc:docMk/>
          <pc:sldMk cId="3204186193" sldId="353"/>
        </pc:sldMkLst>
      </pc:sldChg>
      <pc:sldChg chg="add del">
        <pc:chgData name="Jordan Williams" userId="269cec884350d245" providerId="LiveId" clId="{445AF129-3E03-45C2-998A-2D220A7CA014}" dt="2022-11-27T06:30:10.662" v="81" actId="47"/>
        <pc:sldMkLst>
          <pc:docMk/>
          <pc:sldMk cId="1238574057" sldId="354"/>
        </pc:sldMkLst>
      </pc:sldChg>
      <pc:sldChg chg="add del">
        <pc:chgData name="Jordan Williams" userId="269cec884350d245" providerId="LiveId" clId="{445AF129-3E03-45C2-998A-2D220A7CA014}" dt="2022-11-27T06:30:10.662" v="81" actId="47"/>
        <pc:sldMkLst>
          <pc:docMk/>
          <pc:sldMk cId="4258141345" sldId="355"/>
        </pc:sldMkLst>
      </pc:sldChg>
      <pc:sldChg chg="add del">
        <pc:chgData name="Jordan Williams" userId="269cec884350d245" providerId="LiveId" clId="{445AF129-3E03-45C2-998A-2D220A7CA014}" dt="2022-11-27T06:30:10.662" v="81" actId="47"/>
        <pc:sldMkLst>
          <pc:docMk/>
          <pc:sldMk cId="2446030093" sldId="356"/>
        </pc:sldMkLst>
      </pc:sldChg>
      <pc:sldChg chg="add del">
        <pc:chgData name="Jordan Williams" userId="269cec884350d245" providerId="LiveId" clId="{445AF129-3E03-45C2-998A-2D220A7CA014}" dt="2022-11-27T06:30:10.662" v="81" actId="47"/>
        <pc:sldMkLst>
          <pc:docMk/>
          <pc:sldMk cId="3930068443" sldId="357"/>
        </pc:sldMkLst>
      </pc:sldChg>
      <pc:sldChg chg="add del">
        <pc:chgData name="Jordan Williams" userId="269cec884350d245" providerId="LiveId" clId="{445AF129-3E03-45C2-998A-2D220A7CA014}" dt="2022-11-27T06:30:10.662" v="81" actId="47"/>
        <pc:sldMkLst>
          <pc:docMk/>
          <pc:sldMk cId="4020438656" sldId="359"/>
        </pc:sldMkLst>
      </pc:sldChg>
      <pc:sldChg chg="add del">
        <pc:chgData name="Jordan Williams" userId="269cec884350d245" providerId="LiveId" clId="{445AF129-3E03-45C2-998A-2D220A7CA014}" dt="2022-11-27T06:30:10.662" v="81" actId="47"/>
        <pc:sldMkLst>
          <pc:docMk/>
          <pc:sldMk cId="1025952661" sldId="360"/>
        </pc:sldMkLst>
      </pc:sldChg>
      <pc:sldChg chg="del">
        <pc:chgData name="Jordan Williams" userId="269cec884350d245" providerId="LiveId" clId="{445AF129-3E03-45C2-998A-2D220A7CA014}" dt="2022-11-27T06:11:22.566" v="1" actId="47"/>
        <pc:sldMkLst>
          <pc:docMk/>
          <pc:sldMk cId="2117102132" sldId="361"/>
        </pc:sldMkLst>
      </pc:sldChg>
      <pc:sldChg chg="add del">
        <pc:chgData name="Jordan Williams" userId="269cec884350d245" providerId="LiveId" clId="{445AF129-3E03-45C2-998A-2D220A7CA014}" dt="2022-11-27T06:30:10.662" v="81" actId="47"/>
        <pc:sldMkLst>
          <pc:docMk/>
          <pc:sldMk cId="1678769378" sldId="362"/>
        </pc:sldMkLst>
      </pc:sldChg>
      <pc:sldChg chg="add del">
        <pc:chgData name="Jordan Williams" userId="269cec884350d245" providerId="LiveId" clId="{445AF129-3E03-45C2-998A-2D220A7CA014}" dt="2022-11-27T06:30:10.662" v="81" actId="47"/>
        <pc:sldMkLst>
          <pc:docMk/>
          <pc:sldMk cId="1246535710" sldId="363"/>
        </pc:sldMkLst>
      </pc:sldChg>
      <pc:sldChg chg="add del">
        <pc:chgData name="Jordan Williams" userId="269cec884350d245" providerId="LiveId" clId="{445AF129-3E03-45C2-998A-2D220A7CA014}" dt="2022-11-27T06:30:10.662" v="81" actId="47"/>
        <pc:sldMkLst>
          <pc:docMk/>
          <pc:sldMk cId="2877861032" sldId="364"/>
        </pc:sldMkLst>
      </pc:sldChg>
      <pc:sldChg chg="add del">
        <pc:chgData name="Jordan Williams" userId="269cec884350d245" providerId="LiveId" clId="{445AF129-3E03-45C2-998A-2D220A7CA014}" dt="2022-11-27T06:30:10.662" v="81" actId="47"/>
        <pc:sldMkLst>
          <pc:docMk/>
          <pc:sldMk cId="841061605" sldId="365"/>
        </pc:sldMkLst>
      </pc:sldChg>
      <pc:sldChg chg="add del">
        <pc:chgData name="Jordan Williams" userId="269cec884350d245" providerId="LiveId" clId="{445AF129-3E03-45C2-998A-2D220A7CA014}" dt="2022-11-27T06:30:10.662" v="81" actId="47"/>
        <pc:sldMkLst>
          <pc:docMk/>
          <pc:sldMk cId="1010943863" sldId="366"/>
        </pc:sldMkLst>
      </pc:sldChg>
      <pc:sldChg chg="add del">
        <pc:chgData name="Jordan Williams" userId="269cec884350d245" providerId="LiveId" clId="{445AF129-3E03-45C2-998A-2D220A7CA014}" dt="2022-11-27T06:30:10.662" v="81" actId="47"/>
        <pc:sldMkLst>
          <pc:docMk/>
          <pc:sldMk cId="3043031099" sldId="368"/>
        </pc:sldMkLst>
      </pc:sldChg>
      <pc:sldChg chg="add del">
        <pc:chgData name="Jordan Williams" userId="269cec884350d245" providerId="LiveId" clId="{445AF129-3E03-45C2-998A-2D220A7CA014}" dt="2022-11-27T06:11:56.389" v="3" actId="47"/>
        <pc:sldMkLst>
          <pc:docMk/>
          <pc:sldMk cId="1015775519" sldId="369"/>
        </pc:sldMkLst>
      </pc:sldChg>
      <pc:sldChg chg="modSp new mod modAnim">
        <pc:chgData name="Jordan Williams" userId="269cec884350d245" providerId="LiveId" clId="{445AF129-3E03-45C2-998A-2D220A7CA014}" dt="2022-11-27T21:15:50.137" v="7746"/>
        <pc:sldMkLst>
          <pc:docMk/>
          <pc:sldMk cId="1271624159" sldId="369"/>
        </pc:sldMkLst>
        <pc:spChg chg="mod">
          <ac:chgData name="Jordan Williams" userId="269cec884350d245" providerId="LiveId" clId="{445AF129-3E03-45C2-998A-2D220A7CA014}" dt="2022-11-27T06:56:41.778" v="141" actId="20577"/>
          <ac:spMkLst>
            <pc:docMk/>
            <pc:sldMk cId="1271624159" sldId="369"/>
            <ac:spMk id="2" creationId="{31E2BEE1-605E-8CA8-AC3E-9AC1F6F1379D}"/>
          </ac:spMkLst>
        </pc:spChg>
        <pc:spChg chg="mod">
          <ac:chgData name="Jordan Williams" userId="269cec884350d245" providerId="LiveId" clId="{445AF129-3E03-45C2-998A-2D220A7CA014}" dt="2022-11-27T06:30:05.124" v="80" actId="20577"/>
          <ac:spMkLst>
            <pc:docMk/>
            <pc:sldMk cId="1271624159" sldId="369"/>
            <ac:spMk id="3" creationId="{FDF021C0-A618-4275-93A3-9BF7D7520665}"/>
          </ac:spMkLst>
        </pc:spChg>
      </pc:sldChg>
      <pc:sldChg chg="modSp add mod modAnim">
        <pc:chgData name="Jordan Williams" userId="269cec884350d245" providerId="LiveId" clId="{445AF129-3E03-45C2-998A-2D220A7CA014}" dt="2022-11-27T21:23:42.442" v="7800"/>
        <pc:sldMkLst>
          <pc:docMk/>
          <pc:sldMk cId="4223737945" sldId="370"/>
        </pc:sldMkLst>
        <pc:spChg chg="mod">
          <ac:chgData name="Jordan Williams" userId="269cec884350d245" providerId="LiveId" clId="{445AF129-3E03-45C2-998A-2D220A7CA014}" dt="2022-11-27T07:02:00.768" v="433" actId="20577"/>
          <ac:spMkLst>
            <pc:docMk/>
            <pc:sldMk cId="4223737945" sldId="370"/>
            <ac:spMk id="2" creationId="{31E2BEE1-605E-8CA8-AC3E-9AC1F6F1379D}"/>
          </ac:spMkLst>
        </pc:spChg>
      </pc:sldChg>
      <pc:sldChg chg="modSp add del mod">
        <pc:chgData name="Jordan Williams" userId="269cec884350d245" providerId="LiveId" clId="{445AF129-3E03-45C2-998A-2D220A7CA014}" dt="2022-11-27T07:00:13.359" v="231" actId="47"/>
        <pc:sldMkLst>
          <pc:docMk/>
          <pc:sldMk cId="1021324128" sldId="371"/>
        </pc:sldMkLst>
        <pc:spChg chg="mod">
          <ac:chgData name="Jordan Williams" userId="269cec884350d245" providerId="LiveId" clId="{445AF129-3E03-45C2-998A-2D220A7CA014}" dt="2022-11-27T06:59:18.456" v="230" actId="20577"/>
          <ac:spMkLst>
            <pc:docMk/>
            <pc:sldMk cId="1021324128" sldId="371"/>
            <ac:spMk id="2" creationId="{31E2BEE1-605E-8CA8-AC3E-9AC1F6F1379D}"/>
          </ac:spMkLst>
        </pc:spChg>
      </pc:sldChg>
      <pc:sldChg chg="modSp add mod modAnim">
        <pc:chgData name="Jordan Williams" userId="269cec884350d245" providerId="LiveId" clId="{445AF129-3E03-45C2-998A-2D220A7CA014}" dt="2022-11-27T21:23:46.364" v="7801"/>
        <pc:sldMkLst>
          <pc:docMk/>
          <pc:sldMk cId="3288180573" sldId="371"/>
        </pc:sldMkLst>
        <pc:spChg chg="mod">
          <ac:chgData name="Jordan Williams" userId="269cec884350d245" providerId="LiveId" clId="{445AF129-3E03-45C2-998A-2D220A7CA014}" dt="2022-11-27T07:03:55.297" v="646" actId="20577"/>
          <ac:spMkLst>
            <pc:docMk/>
            <pc:sldMk cId="3288180573" sldId="371"/>
            <ac:spMk id="2" creationId="{31E2BEE1-605E-8CA8-AC3E-9AC1F6F1379D}"/>
          </ac:spMkLst>
        </pc:spChg>
      </pc:sldChg>
      <pc:sldChg chg="modSp add mod modAnim">
        <pc:chgData name="Jordan Williams" userId="269cec884350d245" providerId="LiveId" clId="{445AF129-3E03-45C2-998A-2D220A7CA014}" dt="2022-11-27T21:23:54.115" v="7803" actId="20577"/>
        <pc:sldMkLst>
          <pc:docMk/>
          <pc:sldMk cId="299146815" sldId="372"/>
        </pc:sldMkLst>
        <pc:spChg chg="mod">
          <ac:chgData name="Jordan Williams" userId="269cec884350d245" providerId="LiveId" clId="{445AF129-3E03-45C2-998A-2D220A7CA014}" dt="2022-11-27T21:23:54.115" v="7803" actId="20577"/>
          <ac:spMkLst>
            <pc:docMk/>
            <pc:sldMk cId="299146815" sldId="372"/>
            <ac:spMk id="2" creationId="{31E2BEE1-605E-8CA8-AC3E-9AC1F6F1379D}"/>
          </ac:spMkLst>
        </pc:spChg>
        <pc:spChg chg="mod">
          <ac:chgData name="Jordan Williams" userId="269cec884350d245" providerId="LiveId" clId="{445AF129-3E03-45C2-998A-2D220A7CA014}" dt="2022-11-27T07:04:25.950" v="663" actId="20577"/>
          <ac:spMkLst>
            <pc:docMk/>
            <pc:sldMk cId="299146815" sldId="372"/>
            <ac:spMk id="3" creationId="{FDF021C0-A618-4275-93A3-9BF7D7520665}"/>
          </ac:spMkLst>
        </pc:spChg>
      </pc:sldChg>
      <pc:sldChg chg="modSp add mod modAnim">
        <pc:chgData name="Jordan Williams" userId="269cec884350d245" providerId="LiveId" clId="{445AF129-3E03-45C2-998A-2D220A7CA014}" dt="2022-11-27T21:23:56.092" v="7804"/>
        <pc:sldMkLst>
          <pc:docMk/>
          <pc:sldMk cId="530396074" sldId="373"/>
        </pc:sldMkLst>
        <pc:spChg chg="mod">
          <ac:chgData name="Jordan Williams" userId="269cec884350d245" providerId="LiveId" clId="{445AF129-3E03-45C2-998A-2D220A7CA014}" dt="2022-11-27T07:18:35.782" v="1184" actId="20577"/>
          <ac:spMkLst>
            <pc:docMk/>
            <pc:sldMk cId="530396074" sldId="373"/>
            <ac:spMk id="2" creationId="{31E2BEE1-605E-8CA8-AC3E-9AC1F6F1379D}"/>
          </ac:spMkLst>
        </pc:spChg>
      </pc:sldChg>
      <pc:sldChg chg="modSp add mod modAnim">
        <pc:chgData name="Jordan Williams" userId="269cec884350d245" providerId="LiveId" clId="{445AF129-3E03-45C2-998A-2D220A7CA014}" dt="2022-11-27T21:17:23.967" v="7756"/>
        <pc:sldMkLst>
          <pc:docMk/>
          <pc:sldMk cId="2925965708" sldId="374"/>
        </pc:sldMkLst>
        <pc:spChg chg="mod">
          <ac:chgData name="Jordan Williams" userId="269cec884350d245" providerId="LiveId" clId="{445AF129-3E03-45C2-998A-2D220A7CA014}" dt="2022-11-27T20:21:52.898" v="6671" actId="114"/>
          <ac:spMkLst>
            <pc:docMk/>
            <pc:sldMk cId="2925965708" sldId="374"/>
            <ac:spMk id="2" creationId="{31E2BEE1-605E-8CA8-AC3E-9AC1F6F1379D}"/>
          </ac:spMkLst>
        </pc:spChg>
        <pc:spChg chg="mod">
          <ac:chgData name="Jordan Williams" userId="269cec884350d245" providerId="LiveId" clId="{445AF129-3E03-45C2-998A-2D220A7CA014}" dt="2022-11-27T07:18:16.260" v="1181" actId="20577"/>
          <ac:spMkLst>
            <pc:docMk/>
            <pc:sldMk cId="2925965708" sldId="374"/>
            <ac:spMk id="3" creationId="{FDF021C0-A618-4275-93A3-9BF7D7520665}"/>
          </ac:spMkLst>
        </pc:spChg>
      </pc:sldChg>
      <pc:sldChg chg="modSp add mod">
        <pc:chgData name="Jordan Williams" userId="269cec884350d245" providerId="LiveId" clId="{445AF129-3E03-45C2-998A-2D220A7CA014}" dt="2022-11-27T07:25:07.542" v="1710" actId="207"/>
        <pc:sldMkLst>
          <pc:docMk/>
          <pc:sldMk cId="1536713015" sldId="375"/>
        </pc:sldMkLst>
        <pc:spChg chg="mod">
          <ac:chgData name="Jordan Williams" userId="269cec884350d245" providerId="LiveId" clId="{445AF129-3E03-45C2-998A-2D220A7CA014}" dt="2022-11-27T07:25:07.542" v="1710" actId="207"/>
          <ac:spMkLst>
            <pc:docMk/>
            <pc:sldMk cId="1536713015" sldId="375"/>
            <ac:spMk id="3" creationId="{9A6D39DD-699D-7A38-4FB5-C5FC3EBFB680}"/>
          </ac:spMkLst>
        </pc:spChg>
      </pc:sldChg>
      <pc:sldChg chg="add del">
        <pc:chgData name="Jordan Williams" userId="269cec884350d245" providerId="LiveId" clId="{445AF129-3E03-45C2-998A-2D220A7CA014}" dt="2022-11-27T07:24:19.863" v="1694"/>
        <pc:sldMkLst>
          <pc:docMk/>
          <pc:sldMk cId="2643087596" sldId="375"/>
        </pc:sldMkLst>
      </pc:sldChg>
      <pc:sldChg chg="modSp new mod modAnim">
        <pc:chgData name="Jordan Williams" userId="269cec884350d245" providerId="LiveId" clId="{445AF129-3E03-45C2-998A-2D220A7CA014}" dt="2022-11-27T21:17:30.665" v="7757"/>
        <pc:sldMkLst>
          <pc:docMk/>
          <pc:sldMk cId="2049664801" sldId="376"/>
        </pc:sldMkLst>
        <pc:spChg chg="mod">
          <ac:chgData name="Jordan Williams" userId="269cec884350d245" providerId="LiveId" clId="{445AF129-3E03-45C2-998A-2D220A7CA014}" dt="2022-11-27T07:27:48.592" v="1786" actId="6549"/>
          <ac:spMkLst>
            <pc:docMk/>
            <pc:sldMk cId="2049664801" sldId="376"/>
            <ac:spMk id="2" creationId="{1AE29539-237A-0802-F454-67BEFEF1BA6B}"/>
          </ac:spMkLst>
        </pc:spChg>
        <pc:spChg chg="mod">
          <ac:chgData name="Jordan Williams" userId="269cec884350d245" providerId="LiveId" clId="{445AF129-3E03-45C2-998A-2D220A7CA014}" dt="2022-11-27T07:25:34.225" v="1731" actId="20577"/>
          <ac:spMkLst>
            <pc:docMk/>
            <pc:sldMk cId="2049664801" sldId="376"/>
            <ac:spMk id="3" creationId="{D8268091-EF62-980A-90BB-DDADEFD87188}"/>
          </ac:spMkLst>
        </pc:spChg>
      </pc:sldChg>
      <pc:sldChg chg="modSp add mod modAnim">
        <pc:chgData name="Jordan Williams" userId="269cec884350d245" providerId="LiveId" clId="{445AF129-3E03-45C2-998A-2D220A7CA014}" dt="2022-11-27T21:24:01.375" v="7805"/>
        <pc:sldMkLst>
          <pc:docMk/>
          <pc:sldMk cId="2482770631" sldId="377"/>
        </pc:sldMkLst>
        <pc:spChg chg="mod">
          <ac:chgData name="Jordan Williams" userId="269cec884350d245" providerId="LiveId" clId="{445AF129-3E03-45C2-998A-2D220A7CA014}" dt="2022-11-27T07:29:27.537" v="1899" actId="20577"/>
          <ac:spMkLst>
            <pc:docMk/>
            <pc:sldMk cId="2482770631" sldId="377"/>
            <ac:spMk id="2" creationId="{1AE29539-237A-0802-F454-67BEFEF1BA6B}"/>
          </ac:spMkLst>
        </pc:spChg>
      </pc:sldChg>
      <pc:sldChg chg="modSp add mod modAnim">
        <pc:chgData name="Jordan Williams" userId="269cec884350d245" providerId="LiveId" clId="{445AF129-3E03-45C2-998A-2D220A7CA014}" dt="2022-11-27T21:29:16.781" v="7812"/>
        <pc:sldMkLst>
          <pc:docMk/>
          <pc:sldMk cId="311171390" sldId="378"/>
        </pc:sldMkLst>
        <pc:spChg chg="mod">
          <ac:chgData name="Jordan Williams" userId="269cec884350d245" providerId="LiveId" clId="{445AF129-3E03-45C2-998A-2D220A7CA014}" dt="2022-11-27T07:34:30.870" v="2206" actId="947"/>
          <ac:spMkLst>
            <pc:docMk/>
            <pc:sldMk cId="311171390" sldId="378"/>
            <ac:spMk id="2" creationId="{1AE29539-237A-0802-F454-67BEFEF1BA6B}"/>
          </ac:spMkLst>
        </pc:spChg>
      </pc:sldChg>
      <pc:sldChg chg="modSp add mod modAnim">
        <pc:chgData name="Jordan Williams" userId="269cec884350d245" providerId="LiveId" clId="{445AF129-3E03-45C2-998A-2D220A7CA014}" dt="2022-11-27T21:24:06.126" v="7807"/>
        <pc:sldMkLst>
          <pc:docMk/>
          <pc:sldMk cId="3619712122" sldId="379"/>
        </pc:sldMkLst>
        <pc:spChg chg="mod">
          <ac:chgData name="Jordan Williams" userId="269cec884350d245" providerId="LiveId" clId="{445AF129-3E03-45C2-998A-2D220A7CA014}" dt="2022-11-27T07:36:44.054" v="2537" actId="313"/>
          <ac:spMkLst>
            <pc:docMk/>
            <pc:sldMk cId="3619712122" sldId="379"/>
            <ac:spMk id="2" creationId="{1AE29539-237A-0802-F454-67BEFEF1BA6B}"/>
          </ac:spMkLst>
        </pc:spChg>
      </pc:sldChg>
      <pc:sldChg chg="modSp add mod modAnim">
        <pc:chgData name="Jordan Williams" userId="269cec884350d245" providerId="LiveId" clId="{445AF129-3E03-45C2-998A-2D220A7CA014}" dt="2022-11-27T21:32:14.088" v="7813"/>
        <pc:sldMkLst>
          <pc:docMk/>
          <pc:sldMk cId="3403608774" sldId="380"/>
        </pc:sldMkLst>
        <pc:spChg chg="mod">
          <ac:chgData name="Jordan Williams" userId="269cec884350d245" providerId="LiveId" clId="{445AF129-3E03-45C2-998A-2D220A7CA014}" dt="2022-11-27T20:17:19.276" v="6397" actId="15"/>
          <ac:spMkLst>
            <pc:docMk/>
            <pc:sldMk cId="3403608774" sldId="380"/>
            <ac:spMk id="2" creationId="{1AE29539-237A-0802-F454-67BEFEF1BA6B}"/>
          </ac:spMkLst>
        </pc:spChg>
        <pc:spChg chg="mod">
          <ac:chgData name="Jordan Williams" userId="269cec884350d245" providerId="LiveId" clId="{445AF129-3E03-45C2-998A-2D220A7CA014}" dt="2022-11-27T07:37:30.178" v="2542" actId="20577"/>
          <ac:spMkLst>
            <pc:docMk/>
            <pc:sldMk cId="3403608774" sldId="380"/>
            <ac:spMk id="3" creationId="{D8268091-EF62-980A-90BB-DDADEFD87188}"/>
          </ac:spMkLst>
        </pc:spChg>
      </pc:sldChg>
      <pc:sldChg chg="modSp add mod">
        <pc:chgData name="Jordan Williams" userId="269cec884350d245" providerId="LiveId" clId="{445AF129-3E03-45C2-998A-2D220A7CA014}" dt="2022-11-27T07:44:10.859" v="3000" actId="20577"/>
        <pc:sldMkLst>
          <pc:docMk/>
          <pc:sldMk cId="1470495733" sldId="381"/>
        </pc:sldMkLst>
        <pc:spChg chg="mod">
          <ac:chgData name="Jordan Williams" userId="269cec884350d245" providerId="LiveId" clId="{445AF129-3E03-45C2-998A-2D220A7CA014}" dt="2022-11-27T07:44:10.859" v="3000" actId="20577"/>
          <ac:spMkLst>
            <pc:docMk/>
            <pc:sldMk cId="1470495733" sldId="381"/>
            <ac:spMk id="3" creationId="{9A6D39DD-699D-7A38-4FB5-C5FC3EBFB680}"/>
          </ac:spMkLst>
        </pc:spChg>
      </pc:sldChg>
      <pc:sldChg chg="add del">
        <pc:chgData name="Jordan Williams" userId="269cec884350d245" providerId="LiveId" clId="{445AF129-3E03-45C2-998A-2D220A7CA014}" dt="2022-11-27T07:44:17.072" v="3002"/>
        <pc:sldMkLst>
          <pc:docMk/>
          <pc:sldMk cId="1892081925" sldId="382"/>
        </pc:sldMkLst>
      </pc:sldChg>
      <pc:sldChg chg="modSp add mod modAnim">
        <pc:chgData name="Jordan Williams" userId="269cec884350d245" providerId="LiveId" clId="{445AF129-3E03-45C2-998A-2D220A7CA014}" dt="2022-11-27T21:19:09.713" v="7776"/>
        <pc:sldMkLst>
          <pc:docMk/>
          <pc:sldMk cId="3821817529" sldId="382"/>
        </pc:sldMkLst>
        <pc:spChg chg="mod">
          <ac:chgData name="Jordan Williams" userId="269cec884350d245" providerId="LiveId" clId="{445AF129-3E03-45C2-998A-2D220A7CA014}" dt="2022-11-27T07:48:10.709" v="3174" actId="20577"/>
          <ac:spMkLst>
            <pc:docMk/>
            <pc:sldMk cId="3821817529" sldId="382"/>
            <ac:spMk id="2" creationId="{1AE29539-237A-0802-F454-67BEFEF1BA6B}"/>
          </ac:spMkLst>
        </pc:spChg>
        <pc:spChg chg="mod">
          <ac:chgData name="Jordan Williams" userId="269cec884350d245" providerId="LiveId" clId="{445AF129-3E03-45C2-998A-2D220A7CA014}" dt="2022-11-27T07:44:25.564" v="3019" actId="20577"/>
          <ac:spMkLst>
            <pc:docMk/>
            <pc:sldMk cId="3821817529" sldId="382"/>
            <ac:spMk id="3" creationId="{D8268091-EF62-980A-90BB-DDADEFD87188}"/>
          </ac:spMkLst>
        </pc:spChg>
      </pc:sldChg>
      <pc:sldChg chg="modSp add mod modAnim">
        <pc:chgData name="Jordan Williams" userId="269cec884350d245" providerId="LiveId" clId="{445AF129-3E03-45C2-998A-2D220A7CA014}" dt="2022-11-27T21:24:11.494" v="7808"/>
        <pc:sldMkLst>
          <pc:docMk/>
          <pc:sldMk cId="4076452430" sldId="383"/>
        </pc:sldMkLst>
        <pc:spChg chg="mod">
          <ac:chgData name="Jordan Williams" userId="269cec884350d245" providerId="LiveId" clId="{445AF129-3E03-45C2-998A-2D220A7CA014}" dt="2022-11-27T07:59:40.018" v="3957" actId="20577"/>
          <ac:spMkLst>
            <pc:docMk/>
            <pc:sldMk cId="4076452430" sldId="383"/>
            <ac:spMk id="2" creationId="{1AE29539-237A-0802-F454-67BEFEF1BA6B}"/>
          </ac:spMkLst>
        </pc:spChg>
      </pc:sldChg>
      <pc:sldChg chg="modSp new mod modAnim">
        <pc:chgData name="Jordan Williams" userId="269cec884350d245" providerId="LiveId" clId="{445AF129-3E03-45C2-998A-2D220A7CA014}" dt="2022-11-27T21:19:37.723" v="7780"/>
        <pc:sldMkLst>
          <pc:docMk/>
          <pc:sldMk cId="1007092273" sldId="384"/>
        </pc:sldMkLst>
        <pc:spChg chg="mod">
          <ac:chgData name="Jordan Williams" userId="269cec884350d245" providerId="LiveId" clId="{445AF129-3E03-45C2-998A-2D220A7CA014}" dt="2022-11-27T07:54:28.679" v="3545" actId="947"/>
          <ac:spMkLst>
            <pc:docMk/>
            <pc:sldMk cId="1007092273" sldId="384"/>
            <ac:spMk id="2" creationId="{B6D519A6-7F2F-C1F0-4529-18FC12F727F0}"/>
          </ac:spMkLst>
        </pc:spChg>
        <pc:spChg chg="mod">
          <ac:chgData name="Jordan Williams" userId="269cec884350d245" providerId="LiveId" clId="{445AF129-3E03-45C2-998A-2D220A7CA014}" dt="2022-11-27T07:50:29.586" v="3322" actId="20577"/>
          <ac:spMkLst>
            <pc:docMk/>
            <pc:sldMk cId="1007092273" sldId="384"/>
            <ac:spMk id="3" creationId="{7BEC22C6-5BCC-19D2-63FA-160EA02CEE8E}"/>
          </ac:spMkLst>
        </pc:spChg>
      </pc:sldChg>
      <pc:sldChg chg="modSp add mod modAnim">
        <pc:chgData name="Jordan Williams" userId="269cec884350d245" providerId="LiveId" clId="{445AF129-3E03-45C2-998A-2D220A7CA014}" dt="2022-11-27T21:24:14.023" v="7809"/>
        <pc:sldMkLst>
          <pc:docMk/>
          <pc:sldMk cId="656868057" sldId="385"/>
        </pc:sldMkLst>
        <pc:spChg chg="mod">
          <ac:chgData name="Jordan Williams" userId="269cec884350d245" providerId="LiveId" clId="{445AF129-3E03-45C2-998A-2D220A7CA014}" dt="2022-11-27T08:00:48.053" v="3997" actId="114"/>
          <ac:spMkLst>
            <pc:docMk/>
            <pc:sldMk cId="656868057" sldId="385"/>
            <ac:spMk id="2" creationId="{B6D519A6-7F2F-C1F0-4529-18FC12F727F0}"/>
          </ac:spMkLst>
        </pc:spChg>
      </pc:sldChg>
      <pc:sldChg chg="modSp add mod modAnim">
        <pc:chgData name="Jordan Williams" userId="269cec884350d245" providerId="LiveId" clId="{445AF129-3E03-45C2-998A-2D220A7CA014}" dt="2022-11-27T21:32:18.271" v="7814"/>
        <pc:sldMkLst>
          <pc:docMk/>
          <pc:sldMk cId="665944056" sldId="386"/>
        </pc:sldMkLst>
        <pc:spChg chg="mod">
          <ac:chgData name="Jordan Williams" userId="269cec884350d245" providerId="LiveId" clId="{445AF129-3E03-45C2-998A-2D220A7CA014}" dt="2022-11-27T08:10:47.391" v="4494" actId="20577"/>
          <ac:spMkLst>
            <pc:docMk/>
            <pc:sldMk cId="665944056" sldId="386"/>
            <ac:spMk id="2" creationId="{B6D519A6-7F2F-C1F0-4529-18FC12F727F0}"/>
          </ac:spMkLst>
        </pc:spChg>
        <pc:spChg chg="mod">
          <ac:chgData name="Jordan Williams" userId="269cec884350d245" providerId="LiveId" clId="{445AF129-3E03-45C2-998A-2D220A7CA014}" dt="2022-11-27T08:01:14.997" v="4006" actId="20577"/>
          <ac:spMkLst>
            <pc:docMk/>
            <pc:sldMk cId="665944056" sldId="386"/>
            <ac:spMk id="3" creationId="{7BEC22C6-5BCC-19D2-63FA-160EA02CEE8E}"/>
          </ac:spMkLst>
        </pc:spChg>
      </pc:sldChg>
      <pc:sldChg chg="modSp add del mod modAnim">
        <pc:chgData name="Jordan Williams" userId="269cec884350d245" providerId="LiveId" clId="{445AF129-3E03-45C2-998A-2D220A7CA014}" dt="2022-11-27T21:24:22.375" v="7811"/>
        <pc:sldMkLst>
          <pc:docMk/>
          <pc:sldMk cId="1069506534" sldId="387"/>
        </pc:sldMkLst>
        <pc:spChg chg="mod">
          <ac:chgData name="Jordan Williams" userId="269cec884350d245" providerId="LiveId" clId="{445AF129-3E03-45C2-998A-2D220A7CA014}" dt="2022-11-27T08:13:03.877" v="4616" actId="20577"/>
          <ac:spMkLst>
            <pc:docMk/>
            <pc:sldMk cId="1069506534" sldId="387"/>
            <ac:spMk id="2" creationId="{B6D519A6-7F2F-C1F0-4529-18FC12F727F0}"/>
          </ac:spMkLst>
        </pc:spChg>
      </pc:sldChg>
      <pc:sldChg chg="modSp add mod">
        <pc:chgData name="Jordan Williams" userId="269cec884350d245" providerId="LiveId" clId="{445AF129-3E03-45C2-998A-2D220A7CA014}" dt="2022-11-27T08:13:16.614" v="4630" actId="20577"/>
        <pc:sldMkLst>
          <pc:docMk/>
          <pc:sldMk cId="1988546339" sldId="388"/>
        </pc:sldMkLst>
        <pc:spChg chg="mod">
          <ac:chgData name="Jordan Williams" userId="269cec884350d245" providerId="LiveId" clId="{445AF129-3E03-45C2-998A-2D220A7CA014}" dt="2022-11-27T08:13:16.614" v="4630" actId="20577"/>
          <ac:spMkLst>
            <pc:docMk/>
            <pc:sldMk cId="1988546339" sldId="388"/>
            <ac:spMk id="3" creationId="{9A6D39DD-699D-7A38-4FB5-C5FC3EBFB680}"/>
          </ac:spMkLst>
        </pc:spChg>
      </pc:sldChg>
      <pc:sldChg chg="modSp mod modAnim">
        <pc:chgData name="Jordan Williams" userId="269cec884350d245" providerId="LiveId" clId="{445AF129-3E03-45C2-998A-2D220A7CA014}" dt="2022-11-27T21:20:29.567" v="7789"/>
        <pc:sldMkLst>
          <pc:docMk/>
          <pc:sldMk cId="1769050078" sldId="389"/>
        </pc:sldMkLst>
        <pc:spChg chg="mod">
          <ac:chgData name="Jordan Williams" userId="269cec884350d245" providerId="LiveId" clId="{445AF129-3E03-45C2-998A-2D220A7CA014}" dt="2022-11-27T19:49:23.656" v="5082" actId="20577"/>
          <ac:spMkLst>
            <pc:docMk/>
            <pc:sldMk cId="1769050078" sldId="389"/>
            <ac:spMk id="3" creationId="{699D9B6E-189D-BCAB-28DC-449E5247877E}"/>
          </ac:spMkLst>
        </pc:spChg>
      </pc:sldChg>
      <pc:sldChg chg="modSp add mod modAnim">
        <pc:chgData name="Jordan Williams" userId="269cec884350d245" providerId="LiveId" clId="{445AF129-3E03-45C2-998A-2D220A7CA014}" dt="2022-11-27T21:46:52.859" v="7816"/>
        <pc:sldMkLst>
          <pc:docMk/>
          <pc:sldMk cId="2428357502" sldId="390"/>
        </pc:sldMkLst>
        <pc:spChg chg="mod">
          <ac:chgData name="Jordan Williams" userId="269cec884350d245" providerId="LiveId" clId="{445AF129-3E03-45C2-998A-2D220A7CA014}" dt="2022-11-27T19:52:22.834" v="5257" actId="20577"/>
          <ac:spMkLst>
            <pc:docMk/>
            <pc:sldMk cId="2428357502" sldId="390"/>
            <ac:spMk id="3" creationId="{699D9B6E-189D-BCAB-28DC-449E5247877E}"/>
          </ac:spMkLst>
        </pc:spChg>
      </pc:sldChg>
      <pc:sldChg chg="modSp add mod modAnim">
        <pc:chgData name="Jordan Williams" userId="269cec884350d245" providerId="LiveId" clId="{445AF129-3E03-45C2-998A-2D220A7CA014}" dt="2022-11-27T21:50:14.892" v="7817"/>
        <pc:sldMkLst>
          <pc:docMk/>
          <pc:sldMk cId="306485259" sldId="391"/>
        </pc:sldMkLst>
        <pc:spChg chg="mod">
          <ac:chgData name="Jordan Williams" userId="269cec884350d245" providerId="LiveId" clId="{445AF129-3E03-45C2-998A-2D220A7CA014}" dt="2022-11-27T19:52:54.436" v="5268" actId="20577"/>
          <ac:spMkLst>
            <pc:docMk/>
            <pc:sldMk cId="306485259" sldId="391"/>
            <ac:spMk id="2" creationId="{30C0F0D1-0EAE-A54C-121B-7CEDE4AEB351}"/>
          </ac:spMkLst>
        </pc:spChg>
        <pc:spChg chg="mod">
          <ac:chgData name="Jordan Williams" userId="269cec884350d245" providerId="LiveId" clId="{445AF129-3E03-45C2-998A-2D220A7CA014}" dt="2022-11-27T21:50:14.892" v="7817"/>
          <ac:spMkLst>
            <pc:docMk/>
            <pc:sldMk cId="306485259" sldId="391"/>
            <ac:spMk id="3" creationId="{699D9B6E-189D-BCAB-28DC-449E5247877E}"/>
          </ac:spMkLst>
        </pc:spChg>
      </pc:sldChg>
      <pc:sldChg chg="modSp add mod modAnim">
        <pc:chgData name="Jordan Williams" userId="269cec884350d245" providerId="LiveId" clId="{445AF129-3E03-45C2-998A-2D220A7CA014}" dt="2022-11-27T21:52:54.235" v="7818"/>
        <pc:sldMkLst>
          <pc:docMk/>
          <pc:sldMk cId="4081811006" sldId="392"/>
        </pc:sldMkLst>
        <pc:spChg chg="mod">
          <ac:chgData name="Jordan Williams" userId="269cec884350d245" providerId="LiveId" clId="{445AF129-3E03-45C2-998A-2D220A7CA014}" dt="2022-11-27T20:04:12.756" v="5915" actId="6549"/>
          <ac:spMkLst>
            <pc:docMk/>
            <pc:sldMk cId="4081811006" sldId="392"/>
            <ac:spMk id="2" creationId="{30C0F0D1-0EAE-A54C-121B-7CEDE4AEB351}"/>
          </ac:spMkLst>
        </pc:spChg>
        <pc:spChg chg="mod">
          <ac:chgData name="Jordan Williams" userId="269cec884350d245" providerId="LiveId" clId="{445AF129-3E03-45C2-998A-2D220A7CA014}" dt="2022-11-27T21:00:04.921" v="7745" actId="20577"/>
          <ac:spMkLst>
            <pc:docMk/>
            <pc:sldMk cId="4081811006" sldId="392"/>
            <ac:spMk id="3" creationId="{699D9B6E-189D-BCAB-28DC-449E5247877E}"/>
          </ac:spMkLst>
        </pc:spChg>
      </pc:sldChg>
      <pc:sldChg chg="modSp add mod modAnim">
        <pc:chgData name="Jordan Williams" userId="269cec884350d245" providerId="LiveId" clId="{445AF129-3E03-45C2-998A-2D220A7CA014}" dt="2022-11-27T22:04:01.542" v="7887"/>
        <pc:sldMkLst>
          <pc:docMk/>
          <pc:sldMk cId="1253614968" sldId="393"/>
        </pc:sldMkLst>
        <pc:spChg chg="mod">
          <ac:chgData name="Jordan Williams" userId="269cec884350d245" providerId="LiveId" clId="{445AF129-3E03-45C2-998A-2D220A7CA014}" dt="2022-11-27T20:28:33.392" v="6790" actId="20577"/>
          <ac:spMkLst>
            <pc:docMk/>
            <pc:sldMk cId="1253614968" sldId="393"/>
            <ac:spMk id="2" creationId="{30C0F0D1-0EAE-A54C-121B-7CEDE4AEB351}"/>
          </ac:spMkLst>
        </pc:spChg>
        <pc:spChg chg="mod">
          <ac:chgData name="Jordan Williams" userId="269cec884350d245" providerId="LiveId" clId="{445AF129-3E03-45C2-998A-2D220A7CA014}" dt="2022-11-27T22:02:15.785" v="7885" actId="20577"/>
          <ac:spMkLst>
            <pc:docMk/>
            <pc:sldMk cId="1253614968" sldId="393"/>
            <ac:spMk id="3" creationId="{699D9B6E-189D-BCAB-28DC-449E5247877E}"/>
          </ac:spMkLst>
        </pc:spChg>
      </pc:sldChg>
      <pc:sldChg chg="modSp add del mod">
        <pc:chgData name="Jordan Williams" userId="269cec884350d245" providerId="LiveId" clId="{445AF129-3E03-45C2-998A-2D220A7CA014}" dt="2022-11-27T20:16:42.989" v="6379" actId="47"/>
        <pc:sldMkLst>
          <pc:docMk/>
          <pc:sldMk cId="3507427545" sldId="393"/>
        </pc:sldMkLst>
        <pc:spChg chg="mod">
          <ac:chgData name="Jordan Williams" userId="269cec884350d245" providerId="LiveId" clId="{445AF129-3E03-45C2-998A-2D220A7CA014}" dt="2022-11-27T20:16:22.590" v="6378" actId="20577"/>
          <ac:spMkLst>
            <pc:docMk/>
            <pc:sldMk cId="3507427545" sldId="393"/>
            <ac:spMk id="3" creationId="{699D9B6E-189D-BCAB-28DC-449E5247877E}"/>
          </ac:spMkLst>
        </pc:spChg>
      </pc:sldChg>
      <pc:sldChg chg="new">
        <pc:chgData name="Jordan Williams" userId="269cec884350d245" providerId="LiveId" clId="{445AF129-3E03-45C2-998A-2D220A7CA014}" dt="2022-11-27T21:21:15.896" v="7799" actId="680"/>
        <pc:sldMkLst>
          <pc:docMk/>
          <pc:sldMk cId="2368228954" sldId="394"/>
        </pc:sldMkLst>
      </pc:sldChg>
    </pc:docChg>
  </pc:docChgLst>
  <pc:docChgLst>
    <pc:chgData name="Jordan Williams" userId="269cec884350d245" providerId="LiveId" clId="{5CEB4135-8A7D-9747-B1E5-E2F8CB659B71}"/>
    <pc:docChg chg="custSel addSld modSld">
      <pc:chgData name="Jordan Williams" userId="269cec884350d245" providerId="LiveId" clId="{5CEB4135-8A7D-9747-B1E5-E2F8CB659B71}" dt="2022-11-27T14:59:06.912" v="89" actId="15"/>
      <pc:docMkLst>
        <pc:docMk/>
      </pc:docMkLst>
      <pc:sldChg chg="modSp">
        <pc:chgData name="Jordan Williams" userId="269cec884350d245" providerId="LiveId" clId="{5CEB4135-8A7D-9747-B1E5-E2F8CB659B71}" dt="2022-11-27T14:57:11.869" v="27" actId="57"/>
        <pc:sldMkLst>
          <pc:docMk/>
          <pc:sldMk cId="1602523647" sldId="339"/>
        </pc:sldMkLst>
        <pc:spChg chg="mod">
          <ac:chgData name="Jordan Williams" userId="269cec884350d245" providerId="LiveId" clId="{5CEB4135-8A7D-9747-B1E5-E2F8CB659B71}" dt="2022-11-27T14:57:11.869" v="27" actId="57"/>
          <ac:spMkLst>
            <pc:docMk/>
            <pc:sldMk cId="1602523647" sldId="339"/>
            <ac:spMk id="3" creationId="{14E691B4-6043-455E-8E7B-C0B68483676A}"/>
          </ac:spMkLst>
        </pc:spChg>
      </pc:sldChg>
      <pc:sldChg chg="modSp new mod modClrScheme chgLayout">
        <pc:chgData name="Jordan Williams" userId="269cec884350d245" providerId="LiveId" clId="{5CEB4135-8A7D-9747-B1E5-E2F8CB659B71}" dt="2022-11-27T14:59:06.912" v="89" actId="15"/>
        <pc:sldMkLst>
          <pc:docMk/>
          <pc:sldMk cId="1769050078" sldId="389"/>
        </pc:sldMkLst>
        <pc:spChg chg="mod ord">
          <ac:chgData name="Jordan Williams" userId="269cec884350d245" providerId="LiveId" clId="{5CEB4135-8A7D-9747-B1E5-E2F8CB659B71}" dt="2022-11-27T14:58:34.156" v="73" actId="20577"/>
          <ac:spMkLst>
            <pc:docMk/>
            <pc:sldMk cId="1769050078" sldId="389"/>
            <ac:spMk id="2" creationId="{30C0F0D1-0EAE-A54C-121B-7CEDE4AEB351}"/>
          </ac:spMkLst>
        </pc:spChg>
        <pc:spChg chg="mod ord">
          <ac:chgData name="Jordan Williams" userId="269cec884350d245" providerId="LiveId" clId="{5CEB4135-8A7D-9747-B1E5-E2F8CB659B71}" dt="2022-11-27T14:59:06.912" v="89" actId="15"/>
          <ac:spMkLst>
            <pc:docMk/>
            <pc:sldMk cId="1769050078" sldId="389"/>
            <ac:spMk id="3" creationId="{699D9B6E-189D-BCAB-28DC-449E5247877E}"/>
          </ac:spMkLst>
        </pc:spChg>
      </pc:sldChg>
    </pc:docChg>
  </pc:docChgLst>
  <pc:docChgLst>
    <pc:chgData name="Jordan Williams" userId="269cec884350d245" providerId="LiveId" clId="{980DE7FA-F86F-481A-846A-3C1BE644D9FB}"/>
    <pc:docChg chg="undo redo custSel addSld delSld modSld sldOrd modMainMaster">
      <pc:chgData name="Jordan Williams" userId="269cec884350d245" providerId="LiveId" clId="{980DE7FA-F86F-481A-846A-3C1BE644D9FB}" dt="2022-05-08T17:48:37.910" v="5685"/>
      <pc:docMkLst>
        <pc:docMk/>
      </pc:docMkLst>
      <pc:sldChg chg="modSp mod ord">
        <pc:chgData name="Jordan Williams" userId="269cec884350d245" providerId="LiveId" clId="{980DE7FA-F86F-481A-846A-3C1BE644D9FB}" dt="2022-05-08T03:56:26.336" v="2996"/>
        <pc:sldMkLst>
          <pc:docMk/>
          <pc:sldMk cId="109857222" sldId="256"/>
        </pc:sldMkLst>
        <pc:spChg chg="mod">
          <ac:chgData name="Jordan Williams" userId="269cec884350d245" providerId="LiveId" clId="{980DE7FA-F86F-481A-846A-3C1BE644D9FB}" dt="2022-05-06T20:12:28.163" v="29" actId="20577"/>
          <ac:spMkLst>
            <pc:docMk/>
            <pc:sldMk cId="109857222" sldId="256"/>
            <ac:spMk id="4" creationId="{62807685-CCE8-4488-8EBE-7572B84FBA64}"/>
          </ac:spMkLst>
        </pc:spChg>
      </pc:sldChg>
      <pc:sldChg chg="modSp del mod modClrScheme modAnim chgLayout">
        <pc:chgData name="Jordan Williams" userId="269cec884350d245" providerId="LiveId" clId="{980DE7FA-F86F-481A-846A-3C1BE644D9FB}" dt="2022-05-06T20:38:13.828" v="562" actId="47"/>
        <pc:sldMkLst>
          <pc:docMk/>
          <pc:sldMk cId="1153845766" sldId="259"/>
        </pc:sldMkLst>
        <pc:spChg chg="mod ord">
          <ac:chgData name="Jordan Williams" userId="269cec884350d245" providerId="LiveId" clId="{980DE7FA-F86F-481A-846A-3C1BE644D9FB}" dt="2022-05-06T20:37:26.668" v="555" actId="700"/>
          <ac:spMkLst>
            <pc:docMk/>
            <pc:sldMk cId="1153845766" sldId="259"/>
            <ac:spMk id="2" creationId="{4D6FFE7A-72DA-4198-87E1-468FC40B485F}"/>
          </ac:spMkLst>
        </pc:spChg>
        <pc:spChg chg="mod ord">
          <ac:chgData name="Jordan Williams" userId="269cec884350d245" providerId="LiveId" clId="{980DE7FA-F86F-481A-846A-3C1BE644D9FB}" dt="2022-05-06T20:37:26.668" v="555" actId="700"/>
          <ac:spMkLst>
            <pc:docMk/>
            <pc:sldMk cId="1153845766" sldId="259"/>
            <ac:spMk id="3" creationId="{44C45AA9-85CA-4643-8259-FDDD3F28CD9E}"/>
          </ac:spMkLst>
        </pc:spChg>
      </pc:sldChg>
      <pc:sldChg chg="modSp mod modAnim chgLayout modNotesTx">
        <pc:chgData name="Jordan Williams" userId="269cec884350d245" providerId="LiveId" clId="{980DE7FA-F86F-481A-846A-3C1BE644D9FB}" dt="2022-05-08T17:46:17.623" v="5656"/>
        <pc:sldMkLst>
          <pc:docMk/>
          <pc:sldMk cId="2022585261" sldId="296"/>
        </pc:sldMkLst>
        <pc:spChg chg="mod ord">
          <ac:chgData name="Jordan Williams" userId="269cec884350d245" providerId="LiveId" clId="{980DE7FA-F86F-481A-846A-3C1BE644D9FB}" dt="2022-05-08T03:54:51.549" v="2994" actId="20577"/>
          <ac:spMkLst>
            <pc:docMk/>
            <pc:sldMk cId="2022585261" sldId="296"/>
            <ac:spMk id="2" creationId="{72A38E03-21C0-42C5-974C-4DA3395123D5}"/>
          </ac:spMkLst>
        </pc:spChg>
        <pc:spChg chg="mod ord">
          <ac:chgData name="Jordan Williams" userId="269cec884350d245" providerId="LiveId" clId="{980DE7FA-F86F-481A-846A-3C1BE644D9FB}" dt="2022-05-08T03:54:20.562" v="2961" actId="20577"/>
          <ac:spMkLst>
            <pc:docMk/>
            <pc:sldMk cId="2022585261" sldId="296"/>
            <ac:spMk id="3" creationId="{14E691B4-6043-455E-8E7B-C0B68483676A}"/>
          </ac:spMkLst>
        </pc:spChg>
      </pc:sldChg>
      <pc:sldChg chg="del">
        <pc:chgData name="Jordan Williams" userId="269cec884350d245" providerId="LiveId" clId="{980DE7FA-F86F-481A-846A-3C1BE644D9FB}" dt="2022-05-06T20:26:35.323" v="267" actId="47"/>
        <pc:sldMkLst>
          <pc:docMk/>
          <pc:sldMk cId="2590057410" sldId="313"/>
        </pc:sldMkLst>
      </pc:sldChg>
      <pc:sldChg chg="del modAnim">
        <pc:chgData name="Jordan Williams" userId="269cec884350d245" providerId="LiveId" clId="{980DE7FA-F86F-481A-846A-3C1BE644D9FB}" dt="2022-05-06T20:38:13.828" v="562" actId="47"/>
        <pc:sldMkLst>
          <pc:docMk/>
          <pc:sldMk cId="4011846313" sldId="314"/>
        </pc:sldMkLst>
      </pc:sldChg>
      <pc:sldChg chg="del modAnim">
        <pc:chgData name="Jordan Williams" userId="269cec884350d245" providerId="LiveId" clId="{980DE7FA-F86F-481A-846A-3C1BE644D9FB}" dt="2022-05-06T20:38:13.828" v="562" actId="47"/>
        <pc:sldMkLst>
          <pc:docMk/>
          <pc:sldMk cId="982182839" sldId="316"/>
        </pc:sldMkLst>
      </pc:sldChg>
      <pc:sldChg chg="del modAnim">
        <pc:chgData name="Jordan Williams" userId="269cec884350d245" providerId="LiveId" clId="{980DE7FA-F86F-481A-846A-3C1BE644D9FB}" dt="2022-05-06T20:38:13.828" v="562" actId="47"/>
        <pc:sldMkLst>
          <pc:docMk/>
          <pc:sldMk cId="2666944224" sldId="317"/>
        </pc:sldMkLst>
      </pc:sldChg>
      <pc:sldChg chg="del modAnim">
        <pc:chgData name="Jordan Williams" userId="269cec884350d245" providerId="LiveId" clId="{980DE7FA-F86F-481A-846A-3C1BE644D9FB}" dt="2022-05-06T20:38:13.828" v="562" actId="47"/>
        <pc:sldMkLst>
          <pc:docMk/>
          <pc:sldMk cId="2589477411" sldId="318"/>
        </pc:sldMkLst>
      </pc:sldChg>
      <pc:sldChg chg="del modAnim">
        <pc:chgData name="Jordan Williams" userId="269cec884350d245" providerId="LiveId" clId="{980DE7FA-F86F-481A-846A-3C1BE644D9FB}" dt="2022-05-06T20:38:13.828" v="562" actId="47"/>
        <pc:sldMkLst>
          <pc:docMk/>
          <pc:sldMk cId="2164898004" sldId="319"/>
        </pc:sldMkLst>
      </pc:sldChg>
      <pc:sldChg chg="del modAnim">
        <pc:chgData name="Jordan Williams" userId="269cec884350d245" providerId="LiveId" clId="{980DE7FA-F86F-481A-846A-3C1BE644D9FB}" dt="2022-05-06T20:38:13.828" v="562" actId="47"/>
        <pc:sldMkLst>
          <pc:docMk/>
          <pc:sldMk cId="900790404" sldId="320"/>
        </pc:sldMkLst>
      </pc:sldChg>
      <pc:sldChg chg="del modAnim">
        <pc:chgData name="Jordan Williams" userId="269cec884350d245" providerId="LiveId" clId="{980DE7FA-F86F-481A-846A-3C1BE644D9FB}" dt="2022-05-06T20:38:13.828" v="562" actId="47"/>
        <pc:sldMkLst>
          <pc:docMk/>
          <pc:sldMk cId="3732314680" sldId="321"/>
        </pc:sldMkLst>
      </pc:sldChg>
      <pc:sldChg chg="del modAnim">
        <pc:chgData name="Jordan Williams" userId="269cec884350d245" providerId="LiveId" clId="{980DE7FA-F86F-481A-846A-3C1BE644D9FB}" dt="2022-05-06T20:38:13.828" v="562" actId="47"/>
        <pc:sldMkLst>
          <pc:docMk/>
          <pc:sldMk cId="1488554277" sldId="322"/>
        </pc:sldMkLst>
      </pc:sldChg>
      <pc:sldChg chg="del modAnim">
        <pc:chgData name="Jordan Williams" userId="269cec884350d245" providerId="LiveId" clId="{980DE7FA-F86F-481A-846A-3C1BE644D9FB}" dt="2022-05-06T20:38:13.828" v="562" actId="47"/>
        <pc:sldMkLst>
          <pc:docMk/>
          <pc:sldMk cId="867009555" sldId="323"/>
        </pc:sldMkLst>
      </pc:sldChg>
      <pc:sldChg chg="del modAnim">
        <pc:chgData name="Jordan Williams" userId="269cec884350d245" providerId="LiveId" clId="{980DE7FA-F86F-481A-846A-3C1BE644D9FB}" dt="2022-05-06T20:38:13.828" v="562" actId="47"/>
        <pc:sldMkLst>
          <pc:docMk/>
          <pc:sldMk cId="3524261905" sldId="324"/>
        </pc:sldMkLst>
      </pc:sldChg>
      <pc:sldChg chg="del modAnim">
        <pc:chgData name="Jordan Williams" userId="269cec884350d245" providerId="LiveId" clId="{980DE7FA-F86F-481A-846A-3C1BE644D9FB}" dt="2022-05-06T20:38:13.828" v="562" actId="47"/>
        <pc:sldMkLst>
          <pc:docMk/>
          <pc:sldMk cId="2617715452" sldId="325"/>
        </pc:sldMkLst>
      </pc:sldChg>
      <pc:sldChg chg="del modAnim">
        <pc:chgData name="Jordan Williams" userId="269cec884350d245" providerId="LiveId" clId="{980DE7FA-F86F-481A-846A-3C1BE644D9FB}" dt="2022-05-06T20:38:13.828" v="562" actId="47"/>
        <pc:sldMkLst>
          <pc:docMk/>
          <pc:sldMk cId="1978978309" sldId="326"/>
        </pc:sldMkLst>
      </pc:sldChg>
      <pc:sldChg chg="del modAnim">
        <pc:chgData name="Jordan Williams" userId="269cec884350d245" providerId="LiveId" clId="{980DE7FA-F86F-481A-846A-3C1BE644D9FB}" dt="2022-05-06T20:38:13.828" v="562" actId="47"/>
        <pc:sldMkLst>
          <pc:docMk/>
          <pc:sldMk cId="507196795" sldId="327"/>
        </pc:sldMkLst>
      </pc:sldChg>
      <pc:sldChg chg="del modAnim">
        <pc:chgData name="Jordan Williams" userId="269cec884350d245" providerId="LiveId" clId="{980DE7FA-F86F-481A-846A-3C1BE644D9FB}" dt="2022-05-06T20:38:13.828" v="562" actId="47"/>
        <pc:sldMkLst>
          <pc:docMk/>
          <pc:sldMk cId="1988925621" sldId="328"/>
        </pc:sldMkLst>
      </pc:sldChg>
      <pc:sldChg chg="del modAnim">
        <pc:chgData name="Jordan Williams" userId="269cec884350d245" providerId="LiveId" clId="{980DE7FA-F86F-481A-846A-3C1BE644D9FB}" dt="2022-05-06T20:38:13.828" v="562" actId="47"/>
        <pc:sldMkLst>
          <pc:docMk/>
          <pc:sldMk cId="3560450740" sldId="329"/>
        </pc:sldMkLst>
      </pc:sldChg>
      <pc:sldChg chg="del modAnim">
        <pc:chgData name="Jordan Williams" userId="269cec884350d245" providerId="LiveId" clId="{980DE7FA-F86F-481A-846A-3C1BE644D9FB}" dt="2022-05-06T20:38:13.828" v="562" actId="47"/>
        <pc:sldMkLst>
          <pc:docMk/>
          <pc:sldMk cId="1622692026" sldId="330"/>
        </pc:sldMkLst>
      </pc:sldChg>
      <pc:sldChg chg="del modAnim">
        <pc:chgData name="Jordan Williams" userId="269cec884350d245" providerId="LiveId" clId="{980DE7FA-F86F-481A-846A-3C1BE644D9FB}" dt="2022-05-06T20:38:13.828" v="562" actId="47"/>
        <pc:sldMkLst>
          <pc:docMk/>
          <pc:sldMk cId="284992787" sldId="331"/>
        </pc:sldMkLst>
      </pc:sldChg>
      <pc:sldChg chg="del modAnim">
        <pc:chgData name="Jordan Williams" userId="269cec884350d245" providerId="LiveId" clId="{980DE7FA-F86F-481A-846A-3C1BE644D9FB}" dt="2022-05-06T20:38:13.828" v="562" actId="47"/>
        <pc:sldMkLst>
          <pc:docMk/>
          <pc:sldMk cId="1672503134" sldId="332"/>
        </pc:sldMkLst>
      </pc:sldChg>
      <pc:sldChg chg="del modAnim">
        <pc:chgData name="Jordan Williams" userId="269cec884350d245" providerId="LiveId" clId="{980DE7FA-F86F-481A-846A-3C1BE644D9FB}" dt="2022-05-06T20:38:13.828" v="562" actId="47"/>
        <pc:sldMkLst>
          <pc:docMk/>
          <pc:sldMk cId="45391920" sldId="333"/>
        </pc:sldMkLst>
      </pc:sldChg>
      <pc:sldChg chg="del modAnim">
        <pc:chgData name="Jordan Williams" userId="269cec884350d245" providerId="LiveId" clId="{980DE7FA-F86F-481A-846A-3C1BE644D9FB}" dt="2022-05-06T20:38:13.828" v="562" actId="47"/>
        <pc:sldMkLst>
          <pc:docMk/>
          <pc:sldMk cId="3096504812" sldId="334"/>
        </pc:sldMkLst>
      </pc:sldChg>
      <pc:sldChg chg="del modAnim">
        <pc:chgData name="Jordan Williams" userId="269cec884350d245" providerId="LiveId" clId="{980DE7FA-F86F-481A-846A-3C1BE644D9FB}" dt="2022-05-06T20:38:13.828" v="562" actId="47"/>
        <pc:sldMkLst>
          <pc:docMk/>
          <pc:sldMk cId="4292783314" sldId="335"/>
        </pc:sldMkLst>
      </pc:sldChg>
      <pc:sldChg chg="del modAnim">
        <pc:chgData name="Jordan Williams" userId="269cec884350d245" providerId="LiveId" clId="{980DE7FA-F86F-481A-846A-3C1BE644D9FB}" dt="2022-05-06T20:38:13.828" v="562" actId="47"/>
        <pc:sldMkLst>
          <pc:docMk/>
          <pc:sldMk cId="1691195226" sldId="336"/>
        </pc:sldMkLst>
      </pc:sldChg>
      <pc:sldChg chg="del">
        <pc:chgData name="Jordan Williams" userId="269cec884350d245" providerId="LiveId" clId="{980DE7FA-F86F-481A-846A-3C1BE644D9FB}" dt="2022-05-06T20:38:13.828" v="562" actId="47"/>
        <pc:sldMkLst>
          <pc:docMk/>
          <pc:sldMk cId="4196541742" sldId="337"/>
        </pc:sldMkLst>
      </pc:sldChg>
      <pc:sldChg chg="del modAnim">
        <pc:chgData name="Jordan Williams" userId="269cec884350d245" providerId="LiveId" clId="{980DE7FA-F86F-481A-846A-3C1BE644D9FB}" dt="2022-05-06T20:38:13.828" v="562" actId="47"/>
        <pc:sldMkLst>
          <pc:docMk/>
          <pc:sldMk cId="955315366" sldId="338"/>
        </pc:sldMkLst>
      </pc:sldChg>
      <pc:sldChg chg="modSp mod modAnim">
        <pc:chgData name="Jordan Williams" userId="269cec884350d245" providerId="LiveId" clId="{980DE7FA-F86F-481A-846A-3C1BE644D9FB}" dt="2022-05-08T05:47:03.146" v="5655" actId="20577"/>
        <pc:sldMkLst>
          <pc:docMk/>
          <pc:sldMk cId="1602523647" sldId="339"/>
        </pc:sldMkLst>
        <pc:spChg chg="mod">
          <ac:chgData name="Jordan Williams" userId="269cec884350d245" providerId="LiveId" clId="{980DE7FA-F86F-481A-846A-3C1BE644D9FB}" dt="2022-05-08T05:47:03.146" v="5655" actId="20577"/>
          <ac:spMkLst>
            <pc:docMk/>
            <pc:sldMk cId="1602523647" sldId="339"/>
            <ac:spMk id="3" creationId="{14E691B4-6043-455E-8E7B-C0B68483676A}"/>
          </ac:spMkLst>
        </pc:spChg>
      </pc:sldChg>
      <pc:sldChg chg="modSp new mod chgLayout">
        <pc:chgData name="Jordan Williams" userId="269cec884350d245" providerId="LiveId" clId="{980DE7FA-F86F-481A-846A-3C1BE644D9FB}" dt="2022-05-06T20:47:20.034" v="712" actId="139"/>
        <pc:sldMkLst>
          <pc:docMk/>
          <pc:sldMk cId="1400080112" sldId="341"/>
        </pc:sldMkLst>
        <pc:spChg chg="mod ord">
          <ac:chgData name="Jordan Williams" userId="269cec884350d245" providerId="LiveId" clId="{980DE7FA-F86F-481A-846A-3C1BE644D9FB}" dt="2022-05-06T20:47:20.034" v="712" actId="139"/>
          <ac:spMkLst>
            <pc:docMk/>
            <pc:sldMk cId="1400080112" sldId="341"/>
            <ac:spMk id="2" creationId="{BC23BDA3-BEBB-AF9C-CB09-81EEBB75C96A}"/>
          </ac:spMkLst>
        </pc:spChg>
        <pc:spChg chg="mod ord">
          <ac:chgData name="Jordan Williams" userId="269cec884350d245" providerId="LiveId" clId="{980DE7FA-F86F-481A-846A-3C1BE644D9FB}" dt="2022-05-06T20:46:53.551" v="704" actId="700"/>
          <ac:spMkLst>
            <pc:docMk/>
            <pc:sldMk cId="1400080112" sldId="341"/>
            <ac:spMk id="3" creationId="{1CBCD40A-7362-FD0A-CB9D-F855A72344DD}"/>
          </ac:spMkLst>
        </pc:spChg>
      </pc:sldChg>
      <pc:sldChg chg="del modAnim">
        <pc:chgData name="Jordan Williams" userId="269cec884350d245" providerId="LiveId" clId="{980DE7FA-F86F-481A-846A-3C1BE644D9FB}" dt="2022-05-06T20:38:13.828" v="562" actId="47"/>
        <pc:sldMkLst>
          <pc:docMk/>
          <pc:sldMk cId="1975057905" sldId="341"/>
        </pc:sldMkLst>
      </pc:sldChg>
      <pc:sldChg chg="new del">
        <pc:chgData name="Jordan Williams" userId="269cec884350d245" providerId="LiveId" clId="{980DE7FA-F86F-481A-846A-3C1BE644D9FB}" dt="2022-05-06T20:41:35.093" v="634" actId="680"/>
        <pc:sldMkLst>
          <pc:docMk/>
          <pc:sldMk cId="3054181301" sldId="341"/>
        </pc:sldMkLst>
      </pc:sldChg>
      <pc:sldChg chg="addSp delSp modSp new del mod modClrScheme chgLayout">
        <pc:chgData name="Jordan Williams" userId="269cec884350d245" providerId="LiveId" clId="{980DE7FA-F86F-481A-846A-3C1BE644D9FB}" dt="2022-05-06T20:40:29.972" v="591" actId="47"/>
        <pc:sldMkLst>
          <pc:docMk/>
          <pc:sldMk cId="3718276488" sldId="341"/>
        </pc:sldMkLst>
        <pc:spChg chg="del mod ord">
          <ac:chgData name="Jordan Williams" userId="269cec884350d245" providerId="LiveId" clId="{980DE7FA-F86F-481A-846A-3C1BE644D9FB}" dt="2022-05-06T20:40:12.065" v="583" actId="700"/>
          <ac:spMkLst>
            <pc:docMk/>
            <pc:sldMk cId="3718276488" sldId="341"/>
            <ac:spMk id="2" creationId="{F223B88C-56E7-25B6-5166-F3337809A4E4}"/>
          </ac:spMkLst>
        </pc:spChg>
        <pc:spChg chg="del mod ord">
          <ac:chgData name="Jordan Williams" userId="269cec884350d245" providerId="LiveId" clId="{980DE7FA-F86F-481A-846A-3C1BE644D9FB}" dt="2022-05-06T20:40:12.065" v="583" actId="700"/>
          <ac:spMkLst>
            <pc:docMk/>
            <pc:sldMk cId="3718276488" sldId="341"/>
            <ac:spMk id="3" creationId="{3C78080F-A989-39E0-9A6A-2143DB63E84C}"/>
          </ac:spMkLst>
        </pc:spChg>
        <pc:spChg chg="add del mod ord">
          <ac:chgData name="Jordan Williams" userId="269cec884350d245" providerId="LiveId" clId="{980DE7FA-F86F-481A-846A-3C1BE644D9FB}" dt="2022-05-06T20:40:20.979" v="587"/>
          <ac:spMkLst>
            <pc:docMk/>
            <pc:sldMk cId="3718276488" sldId="341"/>
            <ac:spMk id="4" creationId="{2AC224DE-3631-36E8-F046-3FFDAD5CAAAC}"/>
          </ac:spMkLst>
        </pc:spChg>
        <pc:spChg chg="add del mod ord">
          <ac:chgData name="Jordan Williams" userId="269cec884350d245" providerId="LiveId" clId="{980DE7FA-F86F-481A-846A-3C1BE644D9FB}" dt="2022-05-06T20:40:20.979" v="587"/>
          <ac:spMkLst>
            <pc:docMk/>
            <pc:sldMk cId="3718276488" sldId="341"/>
            <ac:spMk id="5" creationId="{9EAA9845-3267-D6EC-0736-18CF46577476}"/>
          </ac:spMkLst>
        </pc:spChg>
        <pc:spChg chg="add mod">
          <ac:chgData name="Jordan Williams" userId="269cec884350d245" providerId="LiveId" clId="{980DE7FA-F86F-481A-846A-3C1BE644D9FB}" dt="2022-05-06T20:40:21.002" v="588" actId="27636"/>
          <ac:spMkLst>
            <pc:docMk/>
            <pc:sldMk cId="3718276488" sldId="341"/>
            <ac:spMk id="6" creationId="{16810DF9-6FCB-35FF-089D-CB23B2AF80B2}"/>
          </ac:spMkLst>
        </pc:spChg>
        <pc:spChg chg="add mod">
          <ac:chgData name="Jordan Williams" userId="269cec884350d245" providerId="LiveId" clId="{980DE7FA-F86F-481A-846A-3C1BE644D9FB}" dt="2022-05-06T20:40:20.979" v="587"/>
          <ac:spMkLst>
            <pc:docMk/>
            <pc:sldMk cId="3718276488" sldId="341"/>
            <ac:spMk id="7" creationId="{0F6F976D-AEBC-9525-3CEF-9FCABF3644AD}"/>
          </ac:spMkLst>
        </pc:spChg>
      </pc:sldChg>
      <pc:sldChg chg="new del modAnim">
        <pc:chgData name="Jordan Williams" userId="269cec884350d245" providerId="LiveId" clId="{980DE7FA-F86F-481A-846A-3C1BE644D9FB}" dt="2022-05-06T20:38:15.379" v="563" actId="47"/>
        <pc:sldMkLst>
          <pc:docMk/>
          <pc:sldMk cId="291855033" sldId="342"/>
        </pc:sldMkLst>
      </pc:sldChg>
      <pc:sldChg chg="addSp delSp modSp new mod modClrScheme chgLayout">
        <pc:chgData name="Jordan Williams" userId="269cec884350d245" providerId="LiveId" clId="{980DE7FA-F86F-481A-846A-3C1BE644D9FB}" dt="2022-05-06T20:50:17.158" v="809" actId="20577"/>
        <pc:sldMkLst>
          <pc:docMk/>
          <pc:sldMk cId="1901161545" sldId="342"/>
        </pc:sldMkLst>
        <pc:spChg chg="del mod ord">
          <ac:chgData name="Jordan Williams" userId="269cec884350d245" providerId="LiveId" clId="{980DE7FA-F86F-481A-846A-3C1BE644D9FB}" dt="2022-05-06T20:47:52.511" v="714" actId="700"/>
          <ac:spMkLst>
            <pc:docMk/>
            <pc:sldMk cId="1901161545" sldId="342"/>
            <ac:spMk id="2" creationId="{C6C2C292-E40F-E80A-0CD9-D0F7F4398311}"/>
          </ac:spMkLst>
        </pc:spChg>
        <pc:spChg chg="del mod ord">
          <ac:chgData name="Jordan Williams" userId="269cec884350d245" providerId="LiveId" clId="{980DE7FA-F86F-481A-846A-3C1BE644D9FB}" dt="2022-05-06T20:47:52.511" v="714" actId="700"/>
          <ac:spMkLst>
            <pc:docMk/>
            <pc:sldMk cId="1901161545" sldId="342"/>
            <ac:spMk id="3" creationId="{78F2C927-2C3E-D97D-5148-76DE1D1AA99D}"/>
          </ac:spMkLst>
        </pc:spChg>
        <pc:spChg chg="add mod ord">
          <ac:chgData name="Jordan Williams" userId="269cec884350d245" providerId="LiveId" clId="{980DE7FA-F86F-481A-846A-3C1BE644D9FB}" dt="2022-05-06T20:50:17.158" v="809" actId="20577"/>
          <ac:spMkLst>
            <pc:docMk/>
            <pc:sldMk cId="1901161545" sldId="342"/>
            <ac:spMk id="4" creationId="{CBE25610-CF12-0C6C-AF51-B9936FC25DD3}"/>
          </ac:spMkLst>
        </pc:spChg>
        <pc:spChg chg="add mod ord">
          <ac:chgData name="Jordan Williams" userId="269cec884350d245" providerId="LiveId" clId="{980DE7FA-F86F-481A-846A-3C1BE644D9FB}" dt="2022-05-06T20:48:35.262" v="762" actId="947"/>
          <ac:spMkLst>
            <pc:docMk/>
            <pc:sldMk cId="1901161545" sldId="342"/>
            <ac:spMk id="5" creationId="{F74388E6-A0D2-CB47-DCDB-0E71448C7ED2}"/>
          </ac:spMkLst>
        </pc:spChg>
      </pc:sldChg>
      <pc:sldChg chg="new del">
        <pc:chgData name="Jordan Williams" userId="269cec884350d245" providerId="LiveId" clId="{980DE7FA-F86F-481A-846A-3C1BE644D9FB}" dt="2022-05-06T20:40:28.439" v="590" actId="47"/>
        <pc:sldMkLst>
          <pc:docMk/>
          <pc:sldMk cId="3924042522" sldId="342"/>
        </pc:sldMkLst>
      </pc:sldChg>
      <pc:sldChg chg="modSp add del mod">
        <pc:chgData name="Jordan Williams" userId="269cec884350d245" providerId="LiveId" clId="{980DE7FA-F86F-481A-846A-3C1BE644D9FB}" dt="2022-05-06T20:37:50.625" v="561"/>
        <pc:sldMkLst>
          <pc:docMk/>
          <pc:sldMk cId="2747691632" sldId="343"/>
        </pc:sldMkLst>
        <pc:spChg chg="mod">
          <ac:chgData name="Jordan Williams" userId="269cec884350d245" providerId="LiveId" clId="{980DE7FA-F86F-481A-846A-3C1BE644D9FB}" dt="2022-05-06T20:37:50.625" v="561"/>
          <ac:spMkLst>
            <pc:docMk/>
            <pc:sldMk cId="2747691632" sldId="343"/>
            <ac:spMk id="2" creationId="{4D6FFE7A-72DA-4198-87E1-468FC40B485F}"/>
          </ac:spMkLst>
        </pc:spChg>
      </pc:sldChg>
      <pc:sldChg chg="new del">
        <pc:chgData name="Jordan Williams" userId="269cec884350d245" providerId="LiveId" clId="{980DE7FA-F86F-481A-846A-3C1BE644D9FB}" dt="2022-05-06T20:50:08.396" v="777" actId="47"/>
        <pc:sldMkLst>
          <pc:docMk/>
          <pc:sldMk cId="3526885148" sldId="343"/>
        </pc:sldMkLst>
      </pc:sldChg>
      <pc:sldChg chg="modSp new mod modAnim">
        <pc:chgData name="Jordan Williams" userId="269cec884350d245" providerId="LiveId" clId="{980DE7FA-F86F-481A-846A-3C1BE644D9FB}" dt="2022-05-08T17:46:49.348" v="5658"/>
        <pc:sldMkLst>
          <pc:docMk/>
          <pc:sldMk cId="3080592370" sldId="344"/>
        </pc:sldMkLst>
        <pc:spChg chg="mod">
          <ac:chgData name="Jordan Williams" userId="269cec884350d245" providerId="LiveId" clId="{980DE7FA-F86F-481A-846A-3C1BE644D9FB}" dt="2022-05-08T04:09:02.469" v="3313" actId="20577"/>
          <ac:spMkLst>
            <pc:docMk/>
            <pc:sldMk cId="3080592370" sldId="344"/>
            <ac:spMk id="2" creationId="{42FCBC86-DCB9-F7E0-6A74-2F29A0F005C6}"/>
          </ac:spMkLst>
        </pc:spChg>
        <pc:spChg chg="mod">
          <ac:chgData name="Jordan Williams" userId="269cec884350d245" providerId="LiveId" clId="{980DE7FA-F86F-481A-846A-3C1BE644D9FB}" dt="2022-05-06T20:50:12.398" v="797" actId="20577"/>
          <ac:spMkLst>
            <pc:docMk/>
            <pc:sldMk cId="3080592370" sldId="344"/>
            <ac:spMk id="3" creationId="{AA57681C-5C41-9022-D944-BF511A80518A}"/>
          </ac:spMkLst>
        </pc:spChg>
      </pc:sldChg>
      <pc:sldChg chg="modSp new mod">
        <pc:chgData name="Jordan Williams" userId="269cec884350d245" providerId="LiveId" clId="{980DE7FA-F86F-481A-846A-3C1BE644D9FB}" dt="2022-05-06T21:04:39.736" v="1518" actId="20577"/>
        <pc:sldMkLst>
          <pc:docMk/>
          <pc:sldMk cId="504097232" sldId="345"/>
        </pc:sldMkLst>
        <pc:spChg chg="mod">
          <ac:chgData name="Jordan Williams" userId="269cec884350d245" providerId="LiveId" clId="{980DE7FA-F86F-481A-846A-3C1BE644D9FB}" dt="2022-05-06T21:04:25.391" v="1495" actId="20577"/>
          <ac:spMkLst>
            <pc:docMk/>
            <pc:sldMk cId="504097232" sldId="345"/>
            <ac:spMk id="2" creationId="{B3210111-2A7D-765C-D454-99FF52B456AF}"/>
          </ac:spMkLst>
        </pc:spChg>
        <pc:spChg chg="mod">
          <ac:chgData name="Jordan Williams" userId="269cec884350d245" providerId="LiveId" clId="{980DE7FA-F86F-481A-846A-3C1BE644D9FB}" dt="2022-05-06T21:04:39.736" v="1518" actId="20577"/>
          <ac:spMkLst>
            <pc:docMk/>
            <pc:sldMk cId="504097232" sldId="345"/>
            <ac:spMk id="3" creationId="{8221DE9E-8345-D4F1-0FA1-010C576311FA}"/>
          </ac:spMkLst>
        </pc:spChg>
      </pc:sldChg>
      <pc:sldChg chg="modSp new mod modAnim">
        <pc:chgData name="Jordan Williams" userId="269cec884350d245" providerId="LiveId" clId="{980DE7FA-F86F-481A-846A-3C1BE644D9FB}" dt="2022-05-08T17:47:07.050" v="5659"/>
        <pc:sldMkLst>
          <pc:docMk/>
          <pc:sldMk cId="3552755325" sldId="346"/>
        </pc:sldMkLst>
        <pc:spChg chg="mod">
          <ac:chgData name="Jordan Williams" userId="269cec884350d245" providerId="LiveId" clId="{980DE7FA-F86F-481A-846A-3C1BE644D9FB}" dt="2022-05-08T04:09:17.886" v="3314" actId="20577"/>
          <ac:spMkLst>
            <pc:docMk/>
            <pc:sldMk cId="3552755325" sldId="346"/>
            <ac:spMk id="2" creationId="{5A8271BF-EBB7-3F64-646A-D6E335B5BF45}"/>
          </ac:spMkLst>
        </pc:spChg>
        <pc:spChg chg="mod">
          <ac:chgData name="Jordan Williams" userId="269cec884350d245" providerId="LiveId" clId="{980DE7FA-F86F-481A-846A-3C1BE644D9FB}" dt="2022-05-06T21:13:46.777" v="1541" actId="20577"/>
          <ac:spMkLst>
            <pc:docMk/>
            <pc:sldMk cId="3552755325" sldId="346"/>
            <ac:spMk id="3" creationId="{A2CA48CF-B4EE-A5D2-CAA0-987065B4BB20}"/>
          </ac:spMkLst>
        </pc:spChg>
      </pc:sldChg>
      <pc:sldChg chg="modSp add del mod">
        <pc:chgData name="Jordan Williams" userId="269cec884350d245" providerId="LiveId" clId="{980DE7FA-F86F-481A-846A-3C1BE644D9FB}" dt="2022-05-08T03:59:46.565" v="3008" actId="47"/>
        <pc:sldMkLst>
          <pc:docMk/>
          <pc:sldMk cId="344703146" sldId="347"/>
        </pc:sldMkLst>
        <pc:spChg chg="mod">
          <ac:chgData name="Jordan Williams" userId="269cec884350d245" providerId="LiveId" clId="{980DE7FA-F86F-481A-846A-3C1BE644D9FB}" dt="2022-05-07T20:50:22.059" v="2197" actId="20577"/>
          <ac:spMkLst>
            <pc:docMk/>
            <pc:sldMk cId="344703146" sldId="347"/>
            <ac:spMk id="2" creationId="{5A8271BF-EBB7-3F64-646A-D6E335B5BF45}"/>
          </ac:spMkLst>
        </pc:spChg>
      </pc:sldChg>
      <pc:sldChg chg="modSp add mod modAnim">
        <pc:chgData name="Jordan Williams" userId="269cec884350d245" providerId="LiveId" clId="{980DE7FA-F86F-481A-846A-3C1BE644D9FB}" dt="2022-05-08T17:47:29.587" v="5675" actId="20577"/>
        <pc:sldMkLst>
          <pc:docMk/>
          <pc:sldMk cId="1307583376" sldId="347"/>
        </pc:sldMkLst>
        <pc:spChg chg="mod">
          <ac:chgData name="Jordan Williams" userId="269cec884350d245" providerId="LiveId" clId="{980DE7FA-F86F-481A-846A-3C1BE644D9FB}" dt="2022-05-08T17:47:29.587" v="5675" actId="20577"/>
          <ac:spMkLst>
            <pc:docMk/>
            <pc:sldMk cId="1307583376" sldId="347"/>
            <ac:spMk id="2" creationId="{5A8271BF-EBB7-3F64-646A-D6E335B5BF45}"/>
          </ac:spMkLst>
        </pc:spChg>
      </pc:sldChg>
      <pc:sldChg chg="modSp add mod ord">
        <pc:chgData name="Jordan Williams" userId="269cec884350d245" providerId="LiveId" clId="{980DE7FA-F86F-481A-846A-3C1BE644D9FB}" dt="2022-05-08T04:51:12.622" v="3527" actId="207"/>
        <pc:sldMkLst>
          <pc:docMk/>
          <pc:sldMk cId="742583975" sldId="348"/>
        </pc:sldMkLst>
        <pc:spChg chg="mod">
          <ac:chgData name="Jordan Williams" userId="269cec884350d245" providerId="LiveId" clId="{980DE7FA-F86F-481A-846A-3C1BE644D9FB}" dt="2022-05-08T04:51:12.622" v="3527" actId="207"/>
          <ac:spMkLst>
            <pc:docMk/>
            <pc:sldMk cId="742583975" sldId="348"/>
            <ac:spMk id="3" creationId="{8221DE9E-8345-D4F1-0FA1-010C576311FA}"/>
          </ac:spMkLst>
        </pc:spChg>
      </pc:sldChg>
      <pc:sldChg chg="modSp new del mod">
        <pc:chgData name="Jordan Williams" userId="269cec884350d245" providerId="LiveId" clId="{980DE7FA-F86F-481A-846A-3C1BE644D9FB}" dt="2022-05-08T04:50:46.490" v="3500" actId="47"/>
        <pc:sldMkLst>
          <pc:docMk/>
          <pc:sldMk cId="2257560601" sldId="348"/>
        </pc:sldMkLst>
        <pc:spChg chg="mod">
          <ac:chgData name="Jordan Williams" userId="269cec884350d245" providerId="LiveId" clId="{980DE7FA-F86F-481A-846A-3C1BE644D9FB}" dt="2022-05-08T04:50:44.006" v="3499" actId="20577"/>
          <ac:spMkLst>
            <pc:docMk/>
            <pc:sldMk cId="2257560601" sldId="348"/>
            <ac:spMk id="2" creationId="{CA8FF206-218B-E160-DA2C-D6FE8B8E8EE8}"/>
          </ac:spMkLst>
        </pc:spChg>
      </pc:sldChg>
      <pc:sldChg chg="modSp new mod modAnim">
        <pc:chgData name="Jordan Williams" userId="269cec884350d245" providerId="LiveId" clId="{980DE7FA-F86F-481A-846A-3C1BE644D9FB}" dt="2022-05-08T17:47:42.430" v="5677"/>
        <pc:sldMkLst>
          <pc:docMk/>
          <pc:sldMk cId="449374886" sldId="349"/>
        </pc:sldMkLst>
        <pc:spChg chg="mod">
          <ac:chgData name="Jordan Williams" userId="269cec884350d245" providerId="LiveId" clId="{980DE7FA-F86F-481A-846A-3C1BE644D9FB}" dt="2022-05-08T05:02:26.400" v="3965" actId="20577"/>
          <ac:spMkLst>
            <pc:docMk/>
            <pc:sldMk cId="449374886" sldId="349"/>
            <ac:spMk id="2" creationId="{4306B700-2849-1FC1-29B4-67195616477B}"/>
          </ac:spMkLst>
        </pc:spChg>
        <pc:spChg chg="mod">
          <ac:chgData name="Jordan Williams" userId="269cec884350d245" providerId="LiveId" clId="{980DE7FA-F86F-481A-846A-3C1BE644D9FB}" dt="2022-05-08T04:51:23.530" v="3553" actId="20577"/>
          <ac:spMkLst>
            <pc:docMk/>
            <pc:sldMk cId="449374886" sldId="349"/>
            <ac:spMk id="3" creationId="{A0D99B50-E8C5-2609-4BB0-1CFA4368BD98}"/>
          </ac:spMkLst>
        </pc:spChg>
      </pc:sldChg>
      <pc:sldChg chg="modSp add mod modAnim">
        <pc:chgData name="Jordan Williams" userId="269cec884350d245" providerId="LiveId" clId="{980DE7FA-F86F-481A-846A-3C1BE644D9FB}" dt="2022-05-08T17:48:01.437" v="5680"/>
        <pc:sldMkLst>
          <pc:docMk/>
          <pc:sldMk cId="1637141822" sldId="350"/>
        </pc:sldMkLst>
        <pc:spChg chg="mod">
          <ac:chgData name="Jordan Williams" userId="269cec884350d245" providerId="LiveId" clId="{980DE7FA-F86F-481A-846A-3C1BE644D9FB}" dt="2022-05-08T05:09:30.116" v="4253" actId="20577"/>
          <ac:spMkLst>
            <pc:docMk/>
            <pc:sldMk cId="1637141822" sldId="350"/>
            <ac:spMk id="2" creationId="{4306B700-2849-1FC1-29B4-67195616477B}"/>
          </ac:spMkLst>
        </pc:spChg>
      </pc:sldChg>
      <pc:sldChg chg="modSp add mod">
        <pc:chgData name="Jordan Williams" userId="269cec884350d245" providerId="LiveId" clId="{980DE7FA-F86F-481A-846A-3C1BE644D9FB}" dt="2022-05-08T05:14:27.850" v="4307" actId="6549"/>
        <pc:sldMkLst>
          <pc:docMk/>
          <pc:sldMk cId="4057531806" sldId="351"/>
        </pc:sldMkLst>
        <pc:spChg chg="mod">
          <ac:chgData name="Jordan Williams" userId="269cec884350d245" providerId="LiveId" clId="{980DE7FA-F86F-481A-846A-3C1BE644D9FB}" dt="2022-05-08T05:14:27.850" v="4307" actId="6549"/>
          <ac:spMkLst>
            <pc:docMk/>
            <pc:sldMk cId="4057531806" sldId="351"/>
            <ac:spMk id="2" creationId="{4306B700-2849-1FC1-29B4-67195616477B}"/>
          </ac:spMkLst>
        </pc:spChg>
      </pc:sldChg>
      <pc:sldChg chg="modSp add mod">
        <pc:chgData name="Jordan Williams" userId="269cec884350d245" providerId="LiveId" clId="{980DE7FA-F86F-481A-846A-3C1BE644D9FB}" dt="2022-05-08T05:15:36.927" v="4327" actId="207"/>
        <pc:sldMkLst>
          <pc:docMk/>
          <pc:sldMk cId="3396433224" sldId="352"/>
        </pc:sldMkLst>
        <pc:spChg chg="mod">
          <ac:chgData name="Jordan Williams" userId="269cec884350d245" providerId="LiveId" clId="{980DE7FA-F86F-481A-846A-3C1BE644D9FB}" dt="2022-05-08T05:15:36.927" v="4327" actId="207"/>
          <ac:spMkLst>
            <pc:docMk/>
            <pc:sldMk cId="3396433224" sldId="352"/>
            <ac:spMk id="3" creationId="{8221DE9E-8345-D4F1-0FA1-010C576311FA}"/>
          </ac:spMkLst>
        </pc:spChg>
      </pc:sldChg>
      <pc:sldChg chg="modSp new mod modAnim">
        <pc:chgData name="Jordan Williams" userId="269cec884350d245" providerId="LiveId" clId="{980DE7FA-F86F-481A-846A-3C1BE644D9FB}" dt="2022-05-08T17:48:28.662" v="5683"/>
        <pc:sldMkLst>
          <pc:docMk/>
          <pc:sldMk cId="4081667162" sldId="353"/>
        </pc:sldMkLst>
        <pc:spChg chg="mod">
          <ac:chgData name="Jordan Williams" userId="269cec884350d245" providerId="LiveId" clId="{980DE7FA-F86F-481A-846A-3C1BE644D9FB}" dt="2022-05-08T05:38:48.336" v="5422" actId="20577"/>
          <ac:spMkLst>
            <pc:docMk/>
            <pc:sldMk cId="4081667162" sldId="353"/>
            <ac:spMk id="2" creationId="{3EB4EA16-8376-B986-CD6F-4BE2619DF831}"/>
          </ac:spMkLst>
        </pc:spChg>
        <pc:spChg chg="mod">
          <ac:chgData name="Jordan Williams" userId="269cec884350d245" providerId="LiveId" clId="{980DE7FA-F86F-481A-846A-3C1BE644D9FB}" dt="2022-05-08T05:16:32.854" v="4349" actId="20577"/>
          <ac:spMkLst>
            <pc:docMk/>
            <pc:sldMk cId="4081667162" sldId="353"/>
            <ac:spMk id="3" creationId="{D79635A9-C838-FBE6-4B59-DF8FCF44FAEE}"/>
          </ac:spMkLst>
        </pc:spChg>
      </pc:sldChg>
      <pc:sldChg chg="modSp add mod">
        <pc:chgData name="Jordan Williams" userId="269cec884350d245" providerId="LiveId" clId="{980DE7FA-F86F-481A-846A-3C1BE644D9FB}" dt="2022-05-08T05:30:10.853" v="4882" actId="313"/>
        <pc:sldMkLst>
          <pc:docMk/>
          <pc:sldMk cId="1105261478" sldId="354"/>
        </pc:sldMkLst>
        <pc:spChg chg="mod">
          <ac:chgData name="Jordan Williams" userId="269cec884350d245" providerId="LiveId" clId="{980DE7FA-F86F-481A-846A-3C1BE644D9FB}" dt="2022-05-08T05:30:10.853" v="4882" actId="313"/>
          <ac:spMkLst>
            <pc:docMk/>
            <pc:sldMk cId="1105261478" sldId="354"/>
            <ac:spMk id="2" creationId="{3EB4EA16-8376-B986-CD6F-4BE2619DF831}"/>
          </ac:spMkLst>
        </pc:spChg>
      </pc:sldChg>
      <pc:sldChg chg="modSp new mod modAnim">
        <pc:chgData name="Jordan Williams" userId="269cec884350d245" providerId="LiveId" clId="{980DE7FA-F86F-481A-846A-3C1BE644D9FB}" dt="2022-05-08T17:48:37.910" v="5685"/>
        <pc:sldMkLst>
          <pc:docMk/>
          <pc:sldMk cId="1430118823" sldId="355"/>
        </pc:sldMkLst>
        <pc:spChg chg="mod">
          <ac:chgData name="Jordan Williams" userId="269cec884350d245" providerId="LiveId" clId="{980DE7FA-F86F-481A-846A-3C1BE644D9FB}" dt="2022-05-08T05:42:43.421" v="5579" actId="947"/>
          <ac:spMkLst>
            <pc:docMk/>
            <pc:sldMk cId="1430118823" sldId="355"/>
            <ac:spMk id="2" creationId="{003BEAE7-6A7F-E998-0E80-F0B96A9BEA65}"/>
          </ac:spMkLst>
        </pc:spChg>
        <pc:spChg chg="mod">
          <ac:chgData name="Jordan Williams" userId="269cec884350d245" providerId="LiveId" clId="{980DE7FA-F86F-481A-846A-3C1BE644D9FB}" dt="2022-05-08T05:32:13.903" v="5023" actId="20577"/>
          <ac:spMkLst>
            <pc:docMk/>
            <pc:sldMk cId="1430118823" sldId="355"/>
            <ac:spMk id="3" creationId="{FD23B6E5-D34A-61CA-D5EF-6D7F0BE4217F}"/>
          </ac:spMkLst>
        </pc:spChg>
      </pc:sldChg>
      <pc:sldChg chg="add del">
        <pc:chgData name="Jordan Williams" userId="269cec884350d245" providerId="LiveId" clId="{980DE7FA-F86F-481A-846A-3C1BE644D9FB}" dt="2022-05-08T05:23:37.976" v="4707"/>
        <pc:sldMkLst>
          <pc:docMk/>
          <pc:sldMk cId="4152681816" sldId="355"/>
        </pc:sldMkLst>
      </pc:sldChg>
      <pc:sldChg chg="new">
        <pc:chgData name="Jordan Williams" userId="269cec884350d245" providerId="LiveId" clId="{980DE7FA-F86F-481A-846A-3C1BE644D9FB}" dt="2022-05-08T05:42:59.373" v="5580" actId="680"/>
        <pc:sldMkLst>
          <pc:docMk/>
          <pc:sldMk cId="3596128175" sldId="356"/>
        </pc:sldMkLst>
      </pc:sldChg>
      <pc:sldMasterChg chg="addSldLayout delSldLayout modSldLayout sldLayoutOrd">
        <pc:chgData name="Jordan Williams" userId="269cec884350d245" providerId="LiveId" clId="{980DE7FA-F86F-481A-846A-3C1BE644D9FB}" dt="2022-05-06T20:46:35.178" v="702" actId="403"/>
        <pc:sldMasterMkLst>
          <pc:docMk/>
          <pc:sldMasterMk cId="1512199015" sldId="2147484110"/>
        </pc:sldMasterMkLst>
        <pc:sldLayoutChg chg="delSp modSp mod">
          <pc:chgData name="Jordan Williams" userId="269cec884350d245" providerId="LiveId" clId="{980DE7FA-F86F-481A-846A-3C1BE644D9FB}" dt="2022-05-06T20:33:00.723" v="512" actId="478"/>
          <pc:sldLayoutMkLst>
            <pc:docMk/>
            <pc:sldMasterMk cId="1512199015" sldId="2147484110"/>
            <pc:sldLayoutMk cId="1014302325" sldId="2147484111"/>
          </pc:sldLayoutMkLst>
          <pc:spChg chg="mod">
            <ac:chgData name="Jordan Williams" userId="269cec884350d245" providerId="LiveId" clId="{980DE7FA-F86F-481A-846A-3C1BE644D9FB}" dt="2022-05-06T20:32:54.753" v="509" actId="207"/>
            <ac:spMkLst>
              <pc:docMk/>
              <pc:sldMasterMk cId="1512199015" sldId="2147484110"/>
              <pc:sldLayoutMk cId="1014302325" sldId="2147484111"/>
              <ac:spMk id="2" creationId="{00000000-0000-0000-0000-000000000000}"/>
            </ac:spMkLst>
          </pc:spChg>
          <pc:spChg chg="del">
            <ac:chgData name="Jordan Williams" userId="269cec884350d245" providerId="LiveId" clId="{980DE7FA-F86F-481A-846A-3C1BE644D9FB}" dt="2022-05-06T20:32:58.451" v="510" actId="478"/>
            <ac:spMkLst>
              <pc:docMk/>
              <pc:sldMasterMk cId="1512199015" sldId="2147484110"/>
              <pc:sldLayoutMk cId="1014302325" sldId="2147484111"/>
              <ac:spMk id="4" creationId="{00000000-0000-0000-0000-000000000000}"/>
            </ac:spMkLst>
          </pc:spChg>
          <pc:spChg chg="del">
            <ac:chgData name="Jordan Williams" userId="269cec884350d245" providerId="LiveId" clId="{980DE7FA-F86F-481A-846A-3C1BE644D9FB}" dt="2022-05-06T20:32:59.266" v="511" actId="478"/>
            <ac:spMkLst>
              <pc:docMk/>
              <pc:sldMasterMk cId="1512199015" sldId="2147484110"/>
              <pc:sldLayoutMk cId="1014302325" sldId="2147484111"/>
              <ac:spMk id="5" creationId="{00000000-0000-0000-0000-000000000000}"/>
            </ac:spMkLst>
          </pc:spChg>
          <pc:spChg chg="del">
            <ac:chgData name="Jordan Williams" userId="269cec884350d245" providerId="LiveId" clId="{980DE7FA-F86F-481A-846A-3C1BE644D9FB}" dt="2022-05-06T20:33:00.723" v="512" actId="478"/>
            <ac:spMkLst>
              <pc:docMk/>
              <pc:sldMasterMk cId="1512199015" sldId="2147484110"/>
              <pc:sldLayoutMk cId="1014302325" sldId="2147484111"/>
              <ac:spMk id="6" creationId="{00000000-0000-0000-0000-000000000000}"/>
            </ac:spMkLst>
          </pc:spChg>
        </pc:sldLayoutChg>
        <pc:sldLayoutChg chg="addSp delSp modSp mod ord delAnim modAnim">
          <pc:chgData name="Jordan Williams" userId="269cec884350d245" providerId="LiveId" clId="{980DE7FA-F86F-481A-846A-3C1BE644D9FB}" dt="2022-05-06T20:46:35.178" v="702" actId="403"/>
          <pc:sldLayoutMkLst>
            <pc:docMk/>
            <pc:sldMasterMk cId="1512199015" sldId="2147484110"/>
            <pc:sldLayoutMk cId="140206634" sldId="2147484112"/>
          </pc:sldLayoutMkLst>
          <pc:spChg chg="del">
            <ac:chgData name="Jordan Williams" userId="269cec884350d245" providerId="LiveId" clId="{980DE7FA-F86F-481A-846A-3C1BE644D9FB}" dt="2022-05-06T20:29:24.992" v="456" actId="478"/>
            <ac:spMkLst>
              <pc:docMk/>
              <pc:sldMasterMk cId="1512199015" sldId="2147484110"/>
              <pc:sldLayoutMk cId="140206634" sldId="2147484112"/>
              <ac:spMk id="2" creationId="{00000000-0000-0000-0000-000000000000}"/>
            </ac:spMkLst>
          </pc:spChg>
          <pc:spChg chg="mod">
            <ac:chgData name="Jordan Williams" userId="269cec884350d245" providerId="LiveId" clId="{980DE7FA-F86F-481A-846A-3C1BE644D9FB}" dt="2022-05-06T20:46:35.178" v="702" actId="403"/>
            <ac:spMkLst>
              <pc:docMk/>
              <pc:sldMasterMk cId="1512199015" sldId="2147484110"/>
              <pc:sldLayoutMk cId="140206634" sldId="2147484112"/>
              <ac:spMk id="3" creationId="{00000000-0000-0000-0000-000000000000}"/>
            </ac:spMkLst>
          </pc:spChg>
          <pc:spChg chg="del">
            <ac:chgData name="Jordan Williams" userId="269cec884350d245" providerId="LiveId" clId="{980DE7FA-F86F-481A-846A-3C1BE644D9FB}" dt="2022-05-06T20:30:07.041" v="461" actId="478"/>
            <ac:spMkLst>
              <pc:docMk/>
              <pc:sldMasterMk cId="1512199015" sldId="2147484110"/>
              <pc:sldLayoutMk cId="140206634" sldId="2147484112"/>
              <ac:spMk id="4" creationId="{00000000-0000-0000-0000-000000000000}"/>
            </ac:spMkLst>
          </pc:spChg>
          <pc:spChg chg="del">
            <ac:chgData name="Jordan Williams" userId="269cec884350d245" providerId="LiveId" clId="{980DE7FA-F86F-481A-846A-3C1BE644D9FB}" dt="2022-05-06T20:30:07.921" v="462" actId="478"/>
            <ac:spMkLst>
              <pc:docMk/>
              <pc:sldMasterMk cId="1512199015" sldId="2147484110"/>
              <pc:sldLayoutMk cId="140206634" sldId="2147484112"/>
              <ac:spMk id="5" creationId="{00000000-0000-0000-0000-000000000000}"/>
            </ac:spMkLst>
          </pc:spChg>
          <pc:spChg chg="del">
            <ac:chgData name="Jordan Williams" userId="269cec884350d245" providerId="LiveId" clId="{980DE7FA-F86F-481A-846A-3C1BE644D9FB}" dt="2022-05-06T20:30:08.681" v="463" actId="478"/>
            <ac:spMkLst>
              <pc:docMk/>
              <pc:sldMasterMk cId="1512199015" sldId="2147484110"/>
              <pc:sldLayoutMk cId="140206634" sldId="2147484112"/>
              <ac:spMk id="6" creationId="{00000000-0000-0000-0000-000000000000}"/>
            </ac:spMkLst>
          </pc:spChg>
          <pc:spChg chg="add del mod">
            <ac:chgData name="Jordan Williams" userId="269cec884350d245" providerId="LiveId" clId="{980DE7FA-F86F-481A-846A-3C1BE644D9FB}" dt="2022-05-06T20:42:00.054" v="643"/>
            <ac:spMkLst>
              <pc:docMk/>
              <pc:sldMasterMk cId="1512199015" sldId="2147484110"/>
              <pc:sldLayoutMk cId="140206634" sldId="2147484112"/>
              <ac:spMk id="7" creationId="{015771E0-A80E-512B-F13E-9DB771531DBF}"/>
            </ac:spMkLst>
          </pc:spChg>
          <pc:spChg chg="add del mod">
            <ac:chgData name="Jordan Williams" userId="269cec884350d245" providerId="LiveId" clId="{980DE7FA-F86F-481A-846A-3C1BE644D9FB}" dt="2022-05-06T20:30:30.332" v="494" actId="478"/>
            <ac:spMkLst>
              <pc:docMk/>
              <pc:sldMasterMk cId="1512199015" sldId="2147484110"/>
              <pc:sldLayoutMk cId="140206634" sldId="2147484112"/>
              <ac:spMk id="8" creationId="{D4B1020F-1028-CB76-9B4B-7716FA6D8A92}"/>
            </ac:spMkLst>
          </pc:spChg>
          <pc:spChg chg="add del mod">
            <ac:chgData name="Jordan Williams" userId="269cec884350d245" providerId="LiveId" clId="{980DE7FA-F86F-481A-846A-3C1BE644D9FB}" dt="2022-05-06T20:41:15.022" v="599"/>
            <ac:spMkLst>
              <pc:docMk/>
              <pc:sldMasterMk cId="1512199015" sldId="2147484110"/>
              <pc:sldLayoutMk cId="140206634" sldId="2147484112"/>
              <ac:spMk id="9" creationId="{CD3B4F59-86AB-65D7-8827-47A548A79453}"/>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0" creationId="{7860F4B8-BB01-9347-D99E-2AAD3FE46289}"/>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1" creationId="{41245CD5-A3A2-ACEF-0956-B36185D17A2D}"/>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2" creationId="{5397D740-37BD-13F1-E2AD-3B43296D0520}"/>
            </ac:spMkLst>
          </pc:spChg>
          <pc:spChg chg="add del mod">
            <ac:chgData name="Jordan Williams" userId="269cec884350d245" providerId="LiveId" clId="{980DE7FA-F86F-481A-846A-3C1BE644D9FB}" dt="2022-05-06T20:41:57.683" v="641"/>
            <ac:spMkLst>
              <pc:docMk/>
              <pc:sldMasterMk cId="1512199015" sldId="2147484110"/>
              <pc:sldLayoutMk cId="140206634" sldId="2147484112"/>
              <ac:spMk id="13" creationId="{6093A2AF-FF8D-2E87-2427-77ADA06564BC}"/>
            </ac:spMkLst>
          </pc:spChg>
          <pc:spChg chg="add del mod">
            <ac:chgData name="Jordan Williams" userId="269cec884350d245" providerId="LiveId" clId="{980DE7FA-F86F-481A-846A-3C1BE644D9FB}" dt="2022-05-06T20:41:57.140" v="639"/>
            <ac:spMkLst>
              <pc:docMk/>
              <pc:sldMasterMk cId="1512199015" sldId="2147484110"/>
              <pc:sldLayoutMk cId="140206634" sldId="2147484112"/>
              <ac:spMk id="14" creationId="{AF19A2D1-23C4-3514-587E-F968EE7D2AE0}"/>
            </ac:spMkLst>
          </pc:spChg>
          <pc:spChg chg="add mod">
            <ac:chgData name="Jordan Williams" userId="269cec884350d245" providerId="LiveId" clId="{980DE7FA-F86F-481A-846A-3C1BE644D9FB}" dt="2022-05-06T20:42:23.977" v="653" actId="113"/>
            <ac:spMkLst>
              <pc:docMk/>
              <pc:sldMasterMk cId="1512199015" sldId="2147484110"/>
              <pc:sldLayoutMk cId="140206634" sldId="2147484112"/>
              <ac:spMk id="15" creationId="{CBBD2A65-9952-89EE-DBB3-03DEA2B723C6}"/>
            </ac:spMkLst>
          </pc:spChg>
          <pc:spChg chg="add del mod">
            <ac:chgData name="Jordan Williams" userId="269cec884350d245" providerId="LiveId" clId="{980DE7FA-F86F-481A-846A-3C1BE644D9FB}" dt="2022-05-06T20:42:15.404" v="649" actId="478"/>
            <ac:spMkLst>
              <pc:docMk/>
              <pc:sldMasterMk cId="1512199015" sldId="2147484110"/>
              <pc:sldLayoutMk cId="140206634" sldId="2147484112"/>
              <ac:spMk id="16" creationId="{18F767AD-2039-0C43-381D-B9D0470D4889}"/>
            </ac:spMkLst>
          </pc:spChg>
        </pc:sldLayoutChg>
        <pc:sldLayoutChg chg="addSp delSp modSp mod">
          <pc:chgData name="Jordan Williams" userId="269cec884350d245" providerId="LiveId" clId="{980DE7FA-F86F-481A-846A-3C1BE644D9FB}" dt="2022-05-06T20:36:35.706" v="553" actId="20577"/>
          <pc:sldLayoutMkLst>
            <pc:docMk/>
            <pc:sldMasterMk cId="1512199015" sldId="2147484110"/>
            <pc:sldLayoutMk cId="122003148" sldId="2147484113"/>
          </pc:sldLayoutMkLst>
          <pc:spChg chg="add del mod">
            <ac:chgData name="Jordan Williams" userId="269cec884350d245" providerId="LiveId" clId="{980DE7FA-F86F-481A-846A-3C1BE644D9FB}" dt="2022-05-06T20:36:35.706" v="553" actId="20577"/>
            <ac:spMkLst>
              <pc:docMk/>
              <pc:sldMasterMk cId="1512199015" sldId="2147484110"/>
              <pc:sldLayoutMk cId="122003148" sldId="2147484113"/>
              <ac:spMk id="2" creationId="{00000000-0000-0000-0000-000000000000}"/>
            </ac:spMkLst>
          </pc:spChg>
          <pc:spChg chg="del">
            <ac:chgData name="Jordan Williams" userId="269cec884350d245" providerId="LiveId" clId="{980DE7FA-F86F-481A-846A-3C1BE644D9FB}" dt="2022-05-06T20:34:39.213" v="525" actId="478"/>
            <ac:spMkLst>
              <pc:docMk/>
              <pc:sldMasterMk cId="1512199015" sldId="2147484110"/>
              <pc:sldLayoutMk cId="122003148" sldId="2147484113"/>
              <ac:spMk id="3" creationId="{00000000-0000-0000-0000-000000000000}"/>
            </ac:spMkLst>
          </pc:spChg>
          <pc:spChg chg="del">
            <ac:chgData name="Jordan Williams" userId="269cec884350d245" providerId="LiveId" clId="{980DE7FA-F86F-481A-846A-3C1BE644D9FB}" dt="2022-05-06T20:34:45.486" v="528" actId="478"/>
            <ac:spMkLst>
              <pc:docMk/>
              <pc:sldMasterMk cId="1512199015" sldId="2147484110"/>
              <pc:sldLayoutMk cId="122003148" sldId="2147484113"/>
              <ac:spMk id="4" creationId="{00000000-0000-0000-0000-000000000000}"/>
            </ac:spMkLst>
          </pc:spChg>
          <pc:spChg chg="del">
            <ac:chgData name="Jordan Williams" userId="269cec884350d245" providerId="LiveId" clId="{980DE7FA-F86F-481A-846A-3C1BE644D9FB}" dt="2022-05-06T20:34:41.557" v="527" actId="478"/>
            <ac:spMkLst>
              <pc:docMk/>
              <pc:sldMasterMk cId="1512199015" sldId="2147484110"/>
              <pc:sldLayoutMk cId="122003148" sldId="2147484113"/>
              <ac:spMk id="5" creationId="{00000000-0000-0000-0000-000000000000}"/>
            </ac:spMkLst>
          </pc:spChg>
          <pc:spChg chg="del">
            <ac:chgData name="Jordan Williams" userId="269cec884350d245" providerId="LiveId" clId="{980DE7FA-F86F-481A-846A-3C1BE644D9FB}" dt="2022-05-06T20:34:40.957" v="526" actId="478"/>
            <ac:spMkLst>
              <pc:docMk/>
              <pc:sldMasterMk cId="1512199015" sldId="2147484110"/>
              <pc:sldLayoutMk cId="122003148" sldId="2147484113"/>
              <ac:spMk id="6" creationId="{00000000-0000-0000-0000-000000000000}"/>
            </ac:spMkLst>
          </pc:spChg>
          <pc:spChg chg="add del mod">
            <ac:chgData name="Jordan Williams" userId="269cec884350d245" providerId="LiveId" clId="{980DE7FA-F86F-481A-846A-3C1BE644D9FB}" dt="2022-05-06T20:34:08.362" v="520" actId="478"/>
            <ac:spMkLst>
              <pc:docMk/>
              <pc:sldMasterMk cId="1512199015" sldId="2147484110"/>
              <pc:sldLayoutMk cId="122003148" sldId="2147484113"/>
              <ac:spMk id="7" creationId="{4CDE58A9-60CC-916F-8D22-FB807E0C37C8}"/>
            </ac:spMkLst>
          </pc:spChg>
          <pc:spChg chg="add del">
            <ac:chgData name="Jordan Williams" userId="269cec884350d245" providerId="LiveId" clId="{980DE7FA-F86F-481A-846A-3C1BE644D9FB}" dt="2022-05-06T20:34:37.110" v="524" actId="11529"/>
            <ac:spMkLst>
              <pc:docMk/>
              <pc:sldMasterMk cId="1512199015" sldId="2147484110"/>
              <pc:sldLayoutMk cId="122003148" sldId="2147484113"/>
              <ac:spMk id="8" creationId="{61C80B5F-D059-2566-1C1A-CDF483B534B8}"/>
            </ac:spMkLst>
          </pc:spChg>
          <pc:spChg chg="add mod">
            <ac:chgData name="Jordan Williams" userId="269cec884350d245" providerId="LiveId" clId="{980DE7FA-F86F-481A-846A-3C1BE644D9FB}" dt="2022-05-06T20:36:13.570" v="547" actId="113"/>
            <ac:spMkLst>
              <pc:docMk/>
              <pc:sldMasterMk cId="1512199015" sldId="2147484110"/>
              <pc:sldLayoutMk cId="122003148" sldId="2147484113"/>
              <ac:spMk id="9" creationId="{8DA05436-66BE-3014-4AAF-7B62B51C22C1}"/>
            </ac:spMkLst>
          </pc:spChg>
          <pc:spChg chg="add del mod">
            <ac:chgData name="Jordan Williams" userId="269cec884350d245" providerId="LiveId" clId="{980DE7FA-F86F-481A-846A-3C1BE644D9FB}" dt="2022-05-06T20:35:05.008" v="533" actId="478"/>
            <ac:spMkLst>
              <pc:docMk/>
              <pc:sldMasterMk cId="1512199015" sldId="2147484110"/>
              <pc:sldLayoutMk cId="122003148" sldId="2147484113"/>
              <ac:spMk id="10" creationId="{2D401976-1D0A-0F86-37D7-C4C45C668CB1}"/>
            </ac:spMkLst>
          </pc:spChg>
        </pc:sldLayoutChg>
        <pc:sldLayoutChg chg="del">
          <pc:chgData name="Jordan Williams" userId="269cec884350d245" providerId="LiveId" clId="{980DE7FA-F86F-481A-846A-3C1BE644D9FB}" dt="2022-05-06T20:36:51.589" v="554" actId="2696"/>
          <pc:sldLayoutMkLst>
            <pc:docMk/>
            <pc:sldMasterMk cId="1512199015" sldId="2147484110"/>
            <pc:sldLayoutMk cId="2556652678" sldId="2147484114"/>
          </pc:sldLayoutMkLst>
        </pc:sldLayoutChg>
        <pc:sldLayoutChg chg="add del">
          <pc:chgData name="Jordan Williams" userId="269cec884350d245" providerId="LiveId" clId="{980DE7FA-F86F-481A-846A-3C1BE644D9FB}" dt="2022-05-06T20:31:58.587" v="507" actId="2696"/>
          <pc:sldLayoutMkLst>
            <pc:docMk/>
            <pc:sldMasterMk cId="1512199015" sldId="2147484110"/>
            <pc:sldLayoutMk cId="2696210873" sldId="2147484115"/>
          </pc:sldLayoutMkLst>
        </pc:sldLayoutChg>
        <pc:sldLayoutChg chg="del">
          <pc:chgData name="Jordan Williams" userId="269cec884350d245" providerId="LiveId" clId="{980DE7FA-F86F-481A-846A-3C1BE644D9FB}" dt="2022-05-06T20:30:47.817" v="499" actId="2696"/>
          <pc:sldLayoutMkLst>
            <pc:docMk/>
            <pc:sldMasterMk cId="1512199015" sldId="2147484110"/>
            <pc:sldLayoutMk cId="3854889259" sldId="2147484116"/>
          </pc:sldLayoutMkLst>
        </pc:sldLayoutChg>
        <pc:sldLayoutChg chg="delSp mod">
          <pc:chgData name="Jordan Williams" userId="269cec884350d245" providerId="LiveId" clId="{980DE7FA-F86F-481A-846A-3C1BE644D9FB}" dt="2022-05-06T20:30:52.149" v="502" actId="478"/>
          <pc:sldLayoutMkLst>
            <pc:docMk/>
            <pc:sldMasterMk cId="1512199015" sldId="2147484110"/>
            <pc:sldLayoutMk cId="1170938428" sldId="2147484117"/>
          </pc:sldLayoutMkLst>
          <pc:spChg chg="del">
            <ac:chgData name="Jordan Williams" userId="269cec884350d245" providerId="LiveId" clId="{980DE7FA-F86F-481A-846A-3C1BE644D9FB}" dt="2022-05-06T20:30:49.677" v="500" actId="478"/>
            <ac:spMkLst>
              <pc:docMk/>
              <pc:sldMasterMk cId="1512199015" sldId="2147484110"/>
              <pc:sldLayoutMk cId="1170938428" sldId="2147484117"/>
              <ac:spMk id="2" creationId="{00000000-0000-0000-0000-000000000000}"/>
            </ac:spMkLst>
          </pc:spChg>
          <pc:spChg chg="del">
            <ac:chgData name="Jordan Williams" userId="269cec884350d245" providerId="LiveId" clId="{980DE7FA-F86F-481A-846A-3C1BE644D9FB}" dt="2022-05-06T20:30:50.869" v="501" actId="478"/>
            <ac:spMkLst>
              <pc:docMk/>
              <pc:sldMasterMk cId="1512199015" sldId="2147484110"/>
              <pc:sldLayoutMk cId="1170938428" sldId="2147484117"/>
              <ac:spMk id="3" creationId="{00000000-0000-0000-0000-000000000000}"/>
            </ac:spMkLst>
          </pc:spChg>
          <pc:spChg chg="del">
            <ac:chgData name="Jordan Williams" userId="269cec884350d245" providerId="LiveId" clId="{980DE7FA-F86F-481A-846A-3C1BE644D9FB}" dt="2022-05-06T20:30:52.149" v="502" actId="478"/>
            <ac:spMkLst>
              <pc:docMk/>
              <pc:sldMasterMk cId="1512199015" sldId="2147484110"/>
              <pc:sldLayoutMk cId="1170938428" sldId="2147484117"/>
              <ac:spMk id="4" creationId="{00000000-0000-0000-0000-000000000000}"/>
            </ac:spMkLst>
          </pc:spChg>
        </pc:sldLayoutChg>
        <pc:sldLayoutChg chg="new del mod">
          <pc:chgData name="Jordan Williams" userId="269cec884350d245" providerId="LiveId" clId="{980DE7FA-F86F-481A-846A-3C1BE644D9FB}" dt="2022-05-06T20:31:05.526" v="505" actId="11236"/>
          <pc:sldLayoutMkLst>
            <pc:docMk/>
            <pc:sldMasterMk cId="1512199015" sldId="2147484110"/>
            <pc:sldLayoutMk cId="327293547" sldId="2147484118"/>
          </pc:sldLayoutMkLst>
        </pc:sldLayoutChg>
        <pc:sldLayoutChg chg="del">
          <pc:chgData name="Jordan Williams" userId="269cec884350d245" providerId="LiveId" clId="{980DE7FA-F86F-481A-846A-3C1BE644D9FB}" dt="2022-05-06T20:30:45.516" v="498" actId="2696"/>
          <pc:sldLayoutMkLst>
            <pc:docMk/>
            <pc:sldMasterMk cId="1512199015" sldId="2147484110"/>
            <pc:sldLayoutMk cId="3578872200" sldId="2147484118"/>
          </pc:sldLayoutMkLst>
        </pc:sldLayoutChg>
        <pc:sldLayoutChg chg="del">
          <pc:chgData name="Jordan Williams" userId="269cec884350d245" providerId="LiveId" clId="{980DE7FA-F86F-481A-846A-3C1BE644D9FB}" dt="2022-05-06T20:30:43.796" v="497" actId="2696"/>
          <pc:sldLayoutMkLst>
            <pc:docMk/>
            <pc:sldMasterMk cId="1512199015" sldId="2147484110"/>
            <pc:sldLayoutMk cId="2591328542" sldId="2147484119"/>
          </pc:sldLayoutMkLst>
        </pc:sldLayoutChg>
        <pc:sldLayoutChg chg="del">
          <pc:chgData name="Jordan Williams" userId="269cec884350d245" providerId="LiveId" clId="{980DE7FA-F86F-481A-846A-3C1BE644D9FB}" dt="2022-05-06T20:30:40.754" v="495" actId="2696"/>
          <pc:sldLayoutMkLst>
            <pc:docMk/>
            <pc:sldMasterMk cId="1512199015" sldId="2147484110"/>
            <pc:sldLayoutMk cId="3196964776" sldId="2147484120"/>
          </pc:sldLayoutMkLst>
        </pc:sldLayoutChg>
        <pc:sldLayoutChg chg="del">
          <pc:chgData name="Jordan Williams" userId="269cec884350d245" providerId="LiveId" clId="{980DE7FA-F86F-481A-846A-3C1BE644D9FB}" dt="2022-05-06T20:30:41.993" v="496" actId="2696"/>
          <pc:sldLayoutMkLst>
            <pc:docMk/>
            <pc:sldMasterMk cId="1512199015" sldId="2147484110"/>
            <pc:sldLayoutMk cId="874145254" sldId="2147484121"/>
          </pc:sldLayoutMkLst>
        </pc:sldLayoutChg>
      </pc:sldMasterChg>
    </pc:docChg>
  </pc:docChgLst>
  <pc:docChgLst>
    <pc:chgData name="Jordan Williams" userId="269cec884350d245" providerId="LiveId" clId="{122F571B-B736-41EE-947F-9A2F61D58C1E}"/>
    <pc:docChg chg="undo redo custSel addSld delSld modSld sldOrd modMainMaster">
      <pc:chgData name="Jordan Williams" userId="269cec884350d245" providerId="LiveId" clId="{122F571B-B736-41EE-947F-9A2F61D58C1E}" dt="2023-08-13T20:50:08.902" v="8565" actId="680"/>
      <pc:docMkLst>
        <pc:docMk/>
      </pc:docMkLst>
      <pc:sldChg chg="modSp mod">
        <pc:chgData name="Jordan Williams" userId="269cec884350d245" providerId="LiveId" clId="{122F571B-B736-41EE-947F-9A2F61D58C1E}" dt="2023-08-11T19:55:44.966" v="31" actId="20577"/>
        <pc:sldMkLst>
          <pc:docMk/>
          <pc:sldMk cId="109857222" sldId="256"/>
        </pc:sldMkLst>
        <pc:spChg chg="mod">
          <ac:chgData name="Jordan Williams" userId="269cec884350d245" providerId="LiveId" clId="{122F571B-B736-41EE-947F-9A2F61D58C1E}" dt="2023-08-11T19:55:44.966" v="31" actId="20577"/>
          <ac:spMkLst>
            <pc:docMk/>
            <pc:sldMk cId="109857222" sldId="256"/>
            <ac:spMk id="4" creationId="{62807685-CCE8-4488-8EBE-7572B84FBA64}"/>
          </ac:spMkLst>
        </pc:spChg>
      </pc:sldChg>
      <pc:sldChg chg="modSp mod modTransition">
        <pc:chgData name="Jordan Williams" userId="269cec884350d245" providerId="LiveId" clId="{122F571B-B736-41EE-947F-9A2F61D58C1E}" dt="2023-08-12T23:29:00.882" v="8343"/>
        <pc:sldMkLst>
          <pc:docMk/>
          <pc:sldMk cId="1602523647" sldId="339"/>
        </pc:sldMkLst>
        <pc:spChg chg="mod">
          <ac:chgData name="Jordan Williams" userId="269cec884350d245" providerId="LiveId" clId="{122F571B-B736-41EE-947F-9A2F61D58C1E}" dt="2023-08-12T23:28:34.927" v="8328" actId="313"/>
          <ac:spMkLst>
            <pc:docMk/>
            <pc:sldMk cId="1602523647" sldId="339"/>
            <ac:spMk id="3" creationId="{14E691B4-6043-455E-8E7B-C0B68483676A}"/>
          </ac:spMkLst>
        </pc:spChg>
      </pc:sldChg>
      <pc:sldChg chg="modSp new mod modAnim">
        <pc:chgData name="Jordan Williams" userId="269cec884350d245" providerId="LiveId" clId="{122F571B-B736-41EE-947F-9A2F61D58C1E}" dt="2023-08-12T23:34:57.579" v="8410" actId="20577"/>
        <pc:sldMkLst>
          <pc:docMk/>
          <pc:sldMk cId="130151330" sldId="341"/>
        </pc:sldMkLst>
        <pc:spChg chg="mod">
          <ac:chgData name="Jordan Williams" userId="269cec884350d245" providerId="LiveId" clId="{122F571B-B736-41EE-947F-9A2F61D58C1E}" dt="2023-08-12T23:34:57.579" v="8410" actId="20577"/>
          <ac:spMkLst>
            <pc:docMk/>
            <pc:sldMk cId="130151330" sldId="341"/>
            <ac:spMk id="2" creationId="{3A9654C3-A07F-B262-73EA-64333EDD643E}"/>
          </ac:spMkLst>
        </pc:spChg>
        <pc:spChg chg="mod">
          <ac:chgData name="Jordan Williams" userId="269cec884350d245" providerId="LiveId" clId="{122F571B-B736-41EE-947F-9A2F61D58C1E}" dt="2023-08-11T19:56:37.659" v="40" actId="20577"/>
          <ac:spMkLst>
            <pc:docMk/>
            <pc:sldMk cId="130151330" sldId="341"/>
            <ac:spMk id="3" creationId="{68692E59-31DA-86F1-C9EE-D0D7ECD9544A}"/>
          </ac:spMkLst>
        </pc:spChg>
      </pc:sldChg>
      <pc:sldChg chg="modSp add mod modAnim modNotesTx">
        <pc:chgData name="Jordan Williams" userId="269cec884350d245" providerId="LiveId" clId="{122F571B-B736-41EE-947F-9A2F61D58C1E}" dt="2023-08-12T23:45:30.712" v="8413" actId="20577"/>
        <pc:sldMkLst>
          <pc:docMk/>
          <pc:sldMk cId="1632403328" sldId="342"/>
        </pc:sldMkLst>
        <pc:spChg chg="mod">
          <ac:chgData name="Jordan Williams" userId="269cec884350d245" providerId="LiveId" clId="{122F571B-B736-41EE-947F-9A2F61D58C1E}" dt="2023-08-12T23:45:28.167" v="8412" actId="20577"/>
          <ac:spMkLst>
            <pc:docMk/>
            <pc:sldMk cId="1632403328" sldId="342"/>
            <ac:spMk id="2" creationId="{3A9654C3-A07F-B262-73EA-64333EDD643E}"/>
          </ac:spMkLst>
        </pc:spChg>
      </pc:sldChg>
      <pc:sldChg chg="modSp add del mod">
        <pc:chgData name="Jordan Williams" userId="269cec884350d245" providerId="LiveId" clId="{122F571B-B736-41EE-947F-9A2F61D58C1E}" dt="2023-08-11T20:35:12.935" v="950" actId="47"/>
        <pc:sldMkLst>
          <pc:docMk/>
          <pc:sldMk cId="494739368" sldId="343"/>
        </pc:sldMkLst>
        <pc:spChg chg="mod">
          <ac:chgData name="Jordan Williams" userId="269cec884350d245" providerId="LiveId" clId="{122F571B-B736-41EE-947F-9A2F61D58C1E}" dt="2023-08-11T20:34:57.290" v="949" actId="20577"/>
          <ac:spMkLst>
            <pc:docMk/>
            <pc:sldMk cId="494739368" sldId="343"/>
            <ac:spMk id="2" creationId="{3A9654C3-A07F-B262-73EA-64333EDD643E}"/>
          </ac:spMkLst>
        </pc:spChg>
      </pc:sldChg>
      <pc:sldChg chg="modSp new mod modAnim">
        <pc:chgData name="Jordan Williams" userId="269cec884350d245" providerId="LiveId" clId="{122F571B-B736-41EE-947F-9A2F61D58C1E}" dt="2023-08-12T22:39:50.905" v="8240"/>
        <pc:sldMkLst>
          <pc:docMk/>
          <pc:sldMk cId="785765669" sldId="343"/>
        </pc:sldMkLst>
        <pc:spChg chg="mod">
          <ac:chgData name="Jordan Williams" userId="269cec884350d245" providerId="LiveId" clId="{122F571B-B736-41EE-947F-9A2F61D58C1E}" dt="2023-08-11T20:49:52.456" v="1629" actId="313"/>
          <ac:spMkLst>
            <pc:docMk/>
            <pc:sldMk cId="785765669" sldId="343"/>
            <ac:spMk id="2" creationId="{FDF8E4DC-3C71-DFE0-64C7-454B779A89EB}"/>
          </ac:spMkLst>
        </pc:spChg>
        <pc:spChg chg="mod">
          <ac:chgData name="Jordan Williams" userId="269cec884350d245" providerId="LiveId" clId="{122F571B-B736-41EE-947F-9A2F61D58C1E}" dt="2023-08-11T20:38:25.387" v="991" actId="20577"/>
          <ac:spMkLst>
            <pc:docMk/>
            <pc:sldMk cId="785765669" sldId="343"/>
            <ac:spMk id="3" creationId="{F4ED3AFD-84C9-3C56-1253-2D96B4BD15CB}"/>
          </ac:spMkLst>
        </pc:spChg>
      </pc:sldChg>
      <pc:sldChg chg="modSp new mod">
        <pc:chgData name="Jordan Williams" userId="269cec884350d245" providerId="LiveId" clId="{122F571B-B736-41EE-947F-9A2F61D58C1E}" dt="2023-08-11T20:50:50.555" v="1719" actId="20577"/>
        <pc:sldMkLst>
          <pc:docMk/>
          <pc:sldMk cId="3396765160" sldId="344"/>
        </pc:sldMkLst>
        <pc:spChg chg="mod">
          <ac:chgData name="Jordan Williams" userId="269cec884350d245" providerId="LiveId" clId="{122F571B-B736-41EE-947F-9A2F61D58C1E}" dt="2023-08-11T20:50:29.361" v="1658" actId="20577"/>
          <ac:spMkLst>
            <pc:docMk/>
            <pc:sldMk cId="3396765160" sldId="344"/>
            <ac:spMk id="2" creationId="{E79970C7-970B-E394-5B72-C2157EF138C5}"/>
          </ac:spMkLst>
        </pc:spChg>
        <pc:spChg chg="mod">
          <ac:chgData name="Jordan Williams" userId="269cec884350d245" providerId="LiveId" clId="{122F571B-B736-41EE-947F-9A2F61D58C1E}" dt="2023-08-11T20:50:50.555" v="1719" actId="20577"/>
          <ac:spMkLst>
            <pc:docMk/>
            <pc:sldMk cId="3396765160" sldId="344"/>
            <ac:spMk id="3" creationId="{CCD669FC-2C6E-BC2A-35B8-8ECDC9BE1E05}"/>
          </ac:spMkLst>
        </pc:spChg>
      </pc:sldChg>
      <pc:sldChg chg="modSp new mod">
        <pc:chgData name="Jordan Williams" userId="269cec884350d245" providerId="LiveId" clId="{122F571B-B736-41EE-947F-9A2F61D58C1E}" dt="2023-08-12T03:58:33.416" v="4915" actId="20577"/>
        <pc:sldMkLst>
          <pc:docMk/>
          <pc:sldMk cId="1430056476" sldId="345"/>
        </pc:sldMkLst>
        <pc:spChg chg="mod">
          <ac:chgData name="Jordan Williams" userId="269cec884350d245" providerId="LiveId" clId="{122F571B-B736-41EE-947F-9A2F61D58C1E}" dt="2023-08-12T03:58:33.416" v="4915" actId="20577"/>
          <ac:spMkLst>
            <pc:docMk/>
            <pc:sldMk cId="1430056476" sldId="345"/>
            <ac:spMk id="2" creationId="{B734E9FC-97D8-CA3F-89B8-B69A59F32A1D}"/>
          </ac:spMkLst>
        </pc:spChg>
        <pc:spChg chg="mod">
          <ac:chgData name="Jordan Williams" userId="269cec884350d245" providerId="LiveId" clId="{122F571B-B736-41EE-947F-9A2F61D58C1E}" dt="2023-08-12T01:56:12.424" v="1745" actId="20577"/>
          <ac:spMkLst>
            <pc:docMk/>
            <pc:sldMk cId="1430056476" sldId="345"/>
            <ac:spMk id="3" creationId="{5ED1CD18-0DDA-67AF-BFC5-BA41DCB885CB}"/>
          </ac:spMkLst>
        </pc:spChg>
      </pc:sldChg>
      <pc:sldChg chg="del">
        <pc:chgData name="Jordan Williams" userId="269cec884350d245" providerId="LiveId" clId="{122F571B-B736-41EE-947F-9A2F61D58C1E}" dt="2023-08-11T19:56:28.342" v="32" actId="47"/>
        <pc:sldMkLst>
          <pc:docMk/>
          <pc:sldMk cId="1663058076" sldId="345"/>
        </pc:sldMkLst>
      </pc:sldChg>
      <pc:sldChg chg="modSp add mod modAnim">
        <pc:chgData name="Jordan Williams" userId="269cec884350d245" providerId="LiveId" clId="{122F571B-B736-41EE-947F-9A2F61D58C1E}" dt="2023-08-12T22:37:03.288" v="8229"/>
        <pc:sldMkLst>
          <pc:docMk/>
          <pc:sldMk cId="3791685615" sldId="346"/>
        </pc:sldMkLst>
        <pc:spChg chg="mod">
          <ac:chgData name="Jordan Williams" userId="269cec884350d245" providerId="LiveId" clId="{122F571B-B736-41EE-947F-9A2F61D58C1E}" dt="2023-08-12T02:11:14.776" v="2254" actId="20577"/>
          <ac:spMkLst>
            <pc:docMk/>
            <pc:sldMk cId="3791685615" sldId="346"/>
            <ac:spMk id="2" creationId="{B734E9FC-97D8-CA3F-89B8-B69A59F32A1D}"/>
          </ac:spMkLst>
        </pc:spChg>
      </pc:sldChg>
      <pc:sldChg chg="modSp add mod">
        <pc:chgData name="Jordan Williams" userId="269cec884350d245" providerId="LiveId" clId="{122F571B-B736-41EE-947F-9A2F61D58C1E}" dt="2023-08-12T22:10:15.203" v="7028" actId="313"/>
        <pc:sldMkLst>
          <pc:docMk/>
          <pc:sldMk cId="4038845560" sldId="347"/>
        </pc:sldMkLst>
        <pc:spChg chg="mod">
          <ac:chgData name="Jordan Williams" userId="269cec884350d245" providerId="LiveId" clId="{122F571B-B736-41EE-947F-9A2F61D58C1E}" dt="2023-08-12T22:10:15.203" v="7028" actId="313"/>
          <ac:spMkLst>
            <pc:docMk/>
            <pc:sldMk cId="4038845560" sldId="347"/>
            <ac:spMk id="2" creationId="{B734E9FC-97D8-CA3F-89B8-B69A59F32A1D}"/>
          </ac:spMkLst>
        </pc:spChg>
      </pc:sldChg>
      <pc:sldChg chg="modSp add mod modAnim">
        <pc:chgData name="Jordan Williams" userId="269cec884350d245" providerId="LiveId" clId="{122F571B-B736-41EE-947F-9A2F61D58C1E}" dt="2023-08-12T22:38:12.147" v="8232"/>
        <pc:sldMkLst>
          <pc:docMk/>
          <pc:sldMk cId="3908982915" sldId="348"/>
        </pc:sldMkLst>
        <pc:spChg chg="mod">
          <ac:chgData name="Jordan Williams" userId="269cec884350d245" providerId="LiveId" clId="{122F571B-B736-41EE-947F-9A2F61D58C1E}" dt="2023-08-12T02:56:11.836" v="2727" actId="20577"/>
          <ac:spMkLst>
            <pc:docMk/>
            <pc:sldMk cId="3908982915" sldId="348"/>
            <ac:spMk id="2" creationId="{B734E9FC-97D8-CA3F-89B8-B69A59F32A1D}"/>
          </ac:spMkLst>
        </pc:spChg>
      </pc:sldChg>
      <pc:sldChg chg="modSp add mod modAnim">
        <pc:chgData name="Jordan Williams" userId="269cec884350d245" providerId="LiveId" clId="{122F571B-B736-41EE-947F-9A2F61D58C1E}" dt="2023-08-12T22:38:25.034" v="8234"/>
        <pc:sldMkLst>
          <pc:docMk/>
          <pc:sldMk cId="3951245110" sldId="349"/>
        </pc:sldMkLst>
        <pc:spChg chg="mod">
          <ac:chgData name="Jordan Williams" userId="269cec884350d245" providerId="LiveId" clId="{122F571B-B736-41EE-947F-9A2F61D58C1E}" dt="2023-08-12T03:02:35.063" v="2995" actId="20577"/>
          <ac:spMkLst>
            <pc:docMk/>
            <pc:sldMk cId="3951245110" sldId="349"/>
            <ac:spMk id="2" creationId="{B734E9FC-97D8-CA3F-89B8-B69A59F32A1D}"/>
          </ac:spMkLst>
        </pc:spChg>
      </pc:sldChg>
      <pc:sldChg chg="modSp add mod modAnim">
        <pc:chgData name="Jordan Williams" userId="269cec884350d245" providerId="LiveId" clId="{122F571B-B736-41EE-947F-9A2F61D58C1E}" dt="2023-08-12T22:38:36.416" v="8236"/>
        <pc:sldMkLst>
          <pc:docMk/>
          <pc:sldMk cId="2306796075" sldId="350"/>
        </pc:sldMkLst>
        <pc:spChg chg="mod">
          <ac:chgData name="Jordan Williams" userId="269cec884350d245" providerId="LiveId" clId="{122F571B-B736-41EE-947F-9A2F61D58C1E}" dt="2023-08-12T22:10:00.433" v="7026" actId="313"/>
          <ac:spMkLst>
            <pc:docMk/>
            <pc:sldMk cId="2306796075" sldId="350"/>
            <ac:spMk id="2" creationId="{B734E9FC-97D8-CA3F-89B8-B69A59F32A1D}"/>
          </ac:spMkLst>
        </pc:spChg>
      </pc:sldChg>
      <pc:sldChg chg="modSp add mod modAnim">
        <pc:chgData name="Jordan Williams" userId="269cec884350d245" providerId="LiveId" clId="{122F571B-B736-41EE-947F-9A2F61D58C1E}" dt="2023-08-12T22:39:00.772" v="8238"/>
        <pc:sldMkLst>
          <pc:docMk/>
          <pc:sldMk cId="1625938778" sldId="351"/>
        </pc:sldMkLst>
        <pc:spChg chg="mod">
          <ac:chgData name="Jordan Williams" userId="269cec884350d245" providerId="LiveId" clId="{122F571B-B736-41EE-947F-9A2F61D58C1E}" dt="2023-08-12T03:21:16.143" v="3896" actId="20577"/>
          <ac:spMkLst>
            <pc:docMk/>
            <pc:sldMk cId="1625938778" sldId="351"/>
            <ac:spMk id="2" creationId="{B734E9FC-97D8-CA3F-89B8-B69A59F32A1D}"/>
          </ac:spMkLst>
        </pc:spChg>
      </pc:sldChg>
      <pc:sldChg chg="modSp add mod modAnim">
        <pc:chgData name="Jordan Williams" userId="269cec884350d245" providerId="LiveId" clId="{122F571B-B736-41EE-947F-9A2F61D58C1E}" dt="2023-08-13T00:07:44.005" v="8415" actId="20577"/>
        <pc:sldMkLst>
          <pc:docMk/>
          <pc:sldMk cId="4183084551" sldId="352"/>
        </pc:sldMkLst>
        <pc:spChg chg="mod">
          <ac:chgData name="Jordan Williams" userId="269cec884350d245" providerId="LiveId" clId="{122F571B-B736-41EE-947F-9A2F61D58C1E}" dt="2023-08-13T00:07:44.005" v="8415" actId="20577"/>
          <ac:spMkLst>
            <pc:docMk/>
            <pc:sldMk cId="4183084551" sldId="352"/>
            <ac:spMk id="2" creationId="{B734E9FC-97D8-CA3F-89B8-B69A59F32A1D}"/>
          </ac:spMkLst>
        </pc:spChg>
      </pc:sldChg>
      <pc:sldChg chg="modSp add mod">
        <pc:chgData name="Jordan Williams" userId="269cec884350d245" providerId="LiveId" clId="{122F571B-B736-41EE-947F-9A2F61D58C1E}" dt="2023-08-12T03:49:33.060" v="4401" actId="20577"/>
        <pc:sldMkLst>
          <pc:docMk/>
          <pc:sldMk cId="2993555523" sldId="353"/>
        </pc:sldMkLst>
        <pc:spChg chg="mod">
          <ac:chgData name="Jordan Williams" userId="269cec884350d245" providerId="LiveId" clId="{122F571B-B736-41EE-947F-9A2F61D58C1E}" dt="2023-08-12T03:49:33.060" v="4401" actId="20577"/>
          <ac:spMkLst>
            <pc:docMk/>
            <pc:sldMk cId="2993555523" sldId="353"/>
            <ac:spMk id="3" creationId="{CCD669FC-2C6E-BC2A-35B8-8ECDC9BE1E05}"/>
          </ac:spMkLst>
        </pc:spChg>
      </pc:sldChg>
      <pc:sldChg chg="modSp new mod modAnim">
        <pc:chgData name="Jordan Williams" userId="269cec884350d245" providerId="LiveId" clId="{122F571B-B736-41EE-947F-9A2F61D58C1E}" dt="2023-08-13T00:12:20.519" v="8550" actId="20577"/>
        <pc:sldMkLst>
          <pc:docMk/>
          <pc:sldMk cId="1571872977" sldId="354"/>
        </pc:sldMkLst>
        <pc:spChg chg="mod">
          <ac:chgData name="Jordan Williams" userId="269cec884350d245" providerId="LiveId" clId="{122F571B-B736-41EE-947F-9A2F61D58C1E}" dt="2023-08-13T00:12:20.519" v="8550" actId="20577"/>
          <ac:spMkLst>
            <pc:docMk/>
            <pc:sldMk cId="1571872977" sldId="354"/>
            <ac:spMk id="2" creationId="{49B41F01-73BF-9F0D-D9AF-9ECA460C578A}"/>
          </ac:spMkLst>
        </pc:spChg>
        <pc:spChg chg="mod">
          <ac:chgData name="Jordan Williams" userId="269cec884350d245" providerId="LiveId" clId="{122F571B-B736-41EE-947F-9A2F61D58C1E}" dt="2023-08-12T03:49:40.533" v="4422" actId="20577"/>
          <ac:spMkLst>
            <pc:docMk/>
            <pc:sldMk cId="1571872977" sldId="354"/>
            <ac:spMk id="3" creationId="{D725D715-A4ED-6007-4F6E-15CA5BE4543C}"/>
          </ac:spMkLst>
        </pc:spChg>
      </pc:sldChg>
      <pc:sldChg chg="modSp add mod modAnim">
        <pc:chgData name="Jordan Williams" userId="269cec884350d245" providerId="LiveId" clId="{122F571B-B736-41EE-947F-9A2F61D58C1E}" dt="2023-08-12T22:40:46.606" v="8248"/>
        <pc:sldMkLst>
          <pc:docMk/>
          <pc:sldMk cId="4276461314" sldId="355"/>
        </pc:sldMkLst>
        <pc:spChg chg="mod">
          <ac:chgData name="Jordan Williams" userId="269cec884350d245" providerId="LiveId" clId="{122F571B-B736-41EE-947F-9A2F61D58C1E}" dt="2023-08-12T04:06:24.214" v="5473" actId="20577"/>
          <ac:spMkLst>
            <pc:docMk/>
            <pc:sldMk cId="4276461314" sldId="355"/>
            <ac:spMk id="2" creationId="{49B41F01-73BF-9F0D-D9AF-9ECA460C578A}"/>
          </ac:spMkLst>
        </pc:spChg>
      </pc:sldChg>
      <pc:sldChg chg="modSp add del mod">
        <pc:chgData name="Jordan Williams" userId="269cec884350d245" providerId="LiveId" clId="{122F571B-B736-41EE-947F-9A2F61D58C1E}" dt="2023-08-12T04:00:38.459" v="4969" actId="47"/>
        <pc:sldMkLst>
          <pc:docMk/>
          <pc:sldMk cId="565126747" sldId="356"/>
        </pc:sldMkLst>
        <pc:spChg chg="mod">
          <ac:chgData name="Jordan Williams" userId="269cec884350d245" providerId="LiveId" clId="{122F571B-B736-41EE-947F-9A2F61D58C1E}" dt="2023-08-12T04:00:15.875" v="4968" actId="20577"/>
          <ac:spMkLst>
            <pc:docMk/>
            <pc:sldMk cId="565126747" sldId="356"/>
            <ac:spMk id="2" creationId="{49B41F01-73BF-9F0D-D9AF-9ECA460C578A}"/>
          </ac:spMkLst>
        </pc:spChg>
      </pc:sldChg>
      <pc:sldChg chg="modSp add mod modAnim">
        <pc:chgData name="Jordan Williams" userId="269cec884350d245" providerId="LiveId" clId="{122F571B-B736-41EE-947F-9A2F61D58C1E}" dt="2023-08-12T22:41:00.099" v="8252"/>
        <pc:sldMkLst>
          <pc:docMk/>
          <pc:sldMk cId="1625231529" sldId="356"/>
        </pc:sldMkLst>
        <pc:spChg chg="mod">
          <ac:chgData name="Jordan Williams" userId="269cec884350d245" providerId="LiveId" clId="{122F571B-B736-41EE-947F-9A2F61D58C1E}" dt="2023-08-12T04:03:50.271" v="5235" actId="20577"/>
          <ac:spMkLst>
            <pc:docMk/>
            <pc:sldMk cId="1625231529" sldId="356"/>
            <ac:spMk id="2" creationId="{49B41F01-73BF-9F0D-D9AF-9ECA460C578A}"/>
          </ac:spMkLst>
        </pc:spChg>
      </pc:sldChg>
      <pc:sldChg chg="modSp add mod modAnim">
        <pc:chgData name="Jordan Williams" userId="269cec884350d245" providerId="LiveId" clId="{122F571B-B736-41EE-947F-9A2F61D58C1E}" dt="2023-08-12T22:41:14.671" v="8254"/>
        <pc:sldMkLst>
          <pc:docMk/>
          <pc:sldMk cId="1711884115" sldId="357"/>
        </pc:sldMkLst>
        <pc:spChg chg="mod">
          <ac:chgData name="Jordan Williams" userId="269cec884350d245" providerId="LiveId" clId="{122F571B-B736-41EE-947F-9A2F61D58C1E}" dt="2023-08-12T21:28:17.732" v="5782" actId="15"/>
          <ac:spMkLst>
            <pc:docMk/>
            <pc:sldMk cId="1711884115" sldId="357"/>
            <ac:spMk id="2" creationId="{49B41F01-73BF-9F0D-D9AF-9ECA460C578A}"/>
          </ac:spMkLst>
        </pc:spChg>
      </pc:sldChg>
      <pc:sldChg chg="modSp add mod modAnim">
        <pc:chgData name="Jordan Williams" userId="269cec884350d245" providerId="LiveId" clId="{122F571B-B736-41EE-947F-9A2F61D58C1E}" dt="2023-08-12T22:41:32.274" v="8258"/>
        <pc:sldMkLst>
          <pc:docMk/>
          <pc:sldMk cId="586531658" sldId="358"/>
        </pc:sldMkLst>
        <pc:spChg chg="mod">
          <ac:chgData name="Jordan Williams" userId="269cec884350d245" providerId="LiveId" clId="{122F571B-B736-41EE-947F-9A2F61D58C1E}" dt="2023-08-12T21:29:29.844" v="5870" actId="20577"/>
          <ac:spMkLst>
            <pc:docMk/>
            <pc:sldMk cId="586531658" sldId="358"/>
            <ac:spMk id="2" creationId="{49B41F01-73BF-9F0D-D9AF-9ECA460C578A}"/>
          </ac:spMkLst>
        </pc:spChg>
      </pc:sldChg>
      <pc:sldChg chg="modSp add mod modAnim">
        <pc:chgData name="Jordan Williams" userId="269cec884350d245" providerId="LiveId" clId="{122F571B-B736-41EE-947F-9A2F61D58C1E}" dt="2023-08-12T22:41:40.280" v="8259"/>
        <pc:sldMkLst>
          <pc:docMk/>
          <pc:sldMk cId="3796769760" sldId="359"/>
        </pc:sldMkLst>
        <pc:spChg chg="mod">
          <ac:chgData name="Jordan Williams" userId="269cec884350d245" providerId="LiveId" clId="{122F571B-B736-41EE-947F-9A2F61D58C1E}" dt="2023-08-12T22:09:31.908" v="7019" actId="20577"/>
          <ac:spMkLst>
            <pc:docMk/>
            <pc:sldMk cId="3796769760" sldId="359"/>
            <ac:spMk id="2" creationId="{49B41F01-73BF-9F0D-D9AF-9ECA460C578A}"/>
          </ac:spMkLst>
        </pc:spChg>
      </pc:sldChg>
      <pc:sldChg chg="modSp add mod">
        <pc:chgData name="Jordan Williams" userId="269cec884350d245" providerId="LiveId" clId="{122F571B-B736-41EE-947F-9A2F61D58C1E}" dt="2023-08-12T21:32:18.555" v="6126" actId="20577"/>
        <pc:sldMkLst>
          <pc:docMk/>
          <pc:sldMk cId="1667057080" sldId="360"/>
        </pc:sldMkLst>
        <pc:spChg chg="mod">
          <ac:chgData name="Jordan Williams" userId="269cec884350d245" providerId="LiveId" clId="{122F571B-B736-41EE-947F-9A2F61D58C1E}" dt="2023-08-12T21:32:18.555" v="6126" actId="20577"/>
          <ac:spMkLst>
            <pc:docMk/>
            <pc:sldMk cId="1667057080" sldId="360"/>
            <ac:spMk id="3" creationId="{CCD669FC-2C6E-BC2A-35B8-8ECDC9BE1E05}"/>
          </ac:spMkLst>
        </pc:spChg>
      </pc:sldChg>
      <pc:sldChg chg="modSp new mod">
        <pc:chgData name="Jordan Williams" userId="269cec884350d245" providerId="LiveId" clId="{122F571B-B736-41EE-947F-9A2F61D58C1E}" dt="2023-08-12T21:35:10.883" v="6179" actId="20577"/>
        <pc:sldMkLst>
          <pc:docMk/>
          <pc:sldMk cId="4158198766" sldId="361"/>
        </pc:sldMkLst>
        <pc:spChg chg="mod">
          <ac:chgData name="Jordan Williams" userId="269cec884350d245" providerId="LiveId" clId="{122F571B-B736-41EE-947F-9A2F61D58C1E}" dt="2023-08-12T21:35:10.883" v="6179" actId="20577"/>
          <ac:spMkLst>
            <pc:docMk/>
            <pc:sldMk cId="4158198766" sldId="361"/>
            <ac:spMk id="2" creationId="{D300814C-E035-8427-5445-77FB9CC7ECC7}"/>
          </ac:spMkLst>
        </pc:spChg>
        <pc:spChg chg="mod">
          <ac:chgData name="Jordan Williams" userId="269cec884350d245" providerId="LiveId" clId="{122F571B-B736-41EE-947F-9A2F61D58C1E}" dt="2023-08-12T21:32:29.012" v="6148" actId="20577"/>
          <ac:spMkLst>
            <pc:docMk/>
            <pc:sldMk cId="4158198766" sldId="361"/>
            <ac:spMk id="3" creationId="{C217CB30-454B-BD6B-17BB-9AEC78D486CC}"/>
          </ac:spMkLst>
        </pc:spChg>
      </pc:sldChg>
      <pc:sldChg chg="modSp add del mod">
        <pc:chgData name="Jordan Williams" userId="269cec884350d245" providerId="LiveId" clId="{122F571B-B736-41EE-947F-9A2F61D58C1E}" dt="2023-08-12T21:33:25.663" v="6160" actId="47"/>
        <pc:sldMkLst>
          <pc:docMk/>
          <pc:sldMk cId="920891385" sldId="362"/>
        </pc:sldMkLst>
        <pc:spChg chg="mod">
          <ac:chgData name="Jordan Williams" userId="269cec884350d245" providerId="LiveId" clId="{122F571B-B736-41EE-947F-9A2F61D58C1E}" dt="2023-08-12T21:33:21.040" v="6159" actId="20577"/>
          <ac:spMkLst>
            <pc:docMk/>
            <pc:sldMk cId="920891385" sldId="362"/>
            <ac:spMk id="3" creationId="{5ED1CD18-0DDA-67AF-BFC5-BA41DCB885CB}"/>
          </ac:spMkLst>
        </pc:spChg>
      </pc:sldChg>
      <pc:sldChg chg="modSp new mod modAnim">
        <pc:chgData name="Jordan Williams" userId="269cec884350d245" providerId="LiveId" clId="{122F571B-B736-41EE-947F-9A2F61D58C1E}" dt="2023-08-13T00:41:16.516" v="8551" actId="1036"/>
        <pc:sldMkLst>
          <pc:docMk/>
          <pc:sldMk cId="1349101033" sldId="362"/>
        </pc:sldMkLst>
        <pc:spChg chg="mod">
          <ac:chgData name="Jordan Williams" userId="269cec884350d245" providerId="LiveId" clId="{122F571B-B736-41EE-947F-9A2F61D58C1E}" dt="2023-08-13T00:41:16.516" v="8551" actId="1036"/>
          <ac:spMkLst>
            <pc:docMk/>
            <pc:sldMk cId="1349101033" sldId="362"/>
            <ac:spMk id="2" creationId="{5D49B341-5408-167E-8E10-5F0695554F95}"/>
          </ac:spMkLst>
        </pc:spChg>
        <pc:spChg chg="mod">
          <ac:chgData name="Jordan Williams" userId="269cec884350d245" providerId="LiveId" clId="{122F571B-B736-41EE-947F-9A2F61D58C1E}" dt="2023-08-12T21:35:24.124" v="6203" actId="20577"/>
          <ac:spMkLst>
            <pc:docMk/>
            <pc:sldMk cId="1349101033" sldId="362"/>
            <ac:spMk id="3" creationId="{72810862-3428-07A2-CCC9-CA127FD4A0B2}"/>
          </ac:spMkLst>
        </pc:spChg>
      </pc:sldChg>
      <pc:sldChg chg="new del">
        <pc:chgData name="Jordan Williams" userId="269cec884350d245" providerId="LiveId" clId="{122F571B-B736-41EE-947F-9A2F61D58C1E}" dt="2023-08-12T21:35:17.300" v="6181" actId="680"/>
        <pc:sldMkLst>
          <pc:docMk/>
          <pc:sldMk cId="2643797763" sldId="362"/>
        </pc:sldMkLst>
      </pc:sldChg>
      <pc:sldChg chg="modSp add mod ord">
        <pc:chgData name="Jordan Williams" userId="269cec884350d245" providerId="LiveId" clId="{122F571B-B736-41EE-947F-9A2F61D58C1E}" dt="2023-08-12T22:20:16.610" v="7377"/>
        <pc:sldMkLst>
          <pc:docMk/>
          <pc:sldMk cId="2245061072" sldId="363"/>
        </pc:sldMkLst>
        <pc:spChg chg="mod">
          <ac:chgData name="Jordan Williams" userId="269cec884350d245" providerId="LiveId" clId="{122F571B-B736-41EE-947F-9A2F61D58C1E}" dt="2023-08-12T21:46:13.490" v="6472" actId="20577"/>
          <ac:spMkLst>
            <pc:docMk/>
            <pc:sldMk cId="2245061072" sldId="363"/>
            <ac:spMk id="2" creationId="{5D49B341-5408-167E-8E10-5F0695554F95}"/>
          </ac:spMkLst>
        </pc:spChg>
      </pc:sldChg>
      <pc:sldChg chg="modSp add mod ord modAnim">
        <pc:chgData name="Jordan Williams" userId="269cec884350d245" providerId="LiveId" clId="{122F571B-B736-41EE-947F-9A2F61D58C1E}" dt="2023-08-12T22:42:34.218" v="8265"/>
        <pc:sldMkLst>
          <pc:docMk/>
          <pc:sldMk cId="1795260652" sldId="364"/>
        </pc:sldMkLst>
        <pc:spChg chg="mod">
          <ac:chgData name="Jordan Williams" userId="269cec884350d245" providerId="LiveId" clId="{122F571B-B736-41EE-947F-9A2F61D58C1E}" dt="2023-08-12T22:13:49.812" v="7108" actId="20577"/>
          <ac:spMkLst>
            <pc:docMk/>
            <pc:sldMk cId="1795260652" sldId="364"/>
            <ac:spMk id="2" creationId="{5D49B341-5408-167E-8E10-5F0695554F95}"/>
          </ac:spMkLst>
        </pc:spChg>
      </pc:sldChg>
      <pc:sldChg chg="modSp add mod modAnim">
        <pc:chgData name="Jordan Williams" userId="269cec884350d245" providerId="LiveId" clId="{122F571B-B736-41EE-947F-9A2F61D58C1E}" dt="2023-08-13T20:43:27.324" v="8564"/>
        <pc:sldMkLst>
          <pc:docMk/>
          <pc:sldMk cId="4027850453" sldId="365"/>
        </pc:sldMkLst>
        <pc:spChg chg="mod">
          <ac:chgData name="Jordan Williams" userId="269cec884350d245" providerId="LiveId" clId="{122F571B-B736-41EE-947F-9A2F61D58C1E}" dt="2023-08-13T20:43:04.549" v="8560"/>
          <ac:spMkLst>
            <pc:docMk/>
            <pc:sldMk cId="4027850453" sldId="365"/>
            <ac:spMk id="2" creationId="{5D49B341-5408-167E-8E10-5F0695554F95}"/>
          </ac:spMkLst>
        </pc:spChg>
      </pc:sldChg>
      <pc:sldChg chg="modSp add mod modAnim">
        <pc:chgData name="Jordan Williams" userId="269cec884350d245" providerId="LiveId" clId="{122F571B-B736-41EE-947F-9A2F61D58C1E}" dt="2023-08-12T22:43:02.987" v="8273"/>
        <pc:sldMkLst>
          <pc:docMk/>
          <pc:sldMk cId="3644427755" sldId="366"/>
        </pc:sldMkLst>
        <pc:spChg chg="mod">
          <ac:chgData name="Jordan Williams" userId="269cec884350d245" providerId="LiveId" clId="{122F571B-B736-41EE-947F-9A2F61D58C1E}" dt="2023-08-12T22:33:08.499" v="8214" actId="20577"/>
          <ac:spMkLst>
            <pc:docMk/>
            <pc:sldMk cId="3644427755" sldId="366"/>
            <ac:spMk id="2" creationId="{5D49B341-5408-167E-8E10-5F0695554F95}"/>
          </ac:spMkLst>
        </pc:spChg>
        <pc:spChg chg="mod">
          <ac:chgData name="Jordan Williams" userId="269cec884350d245" providerId="LiveId" clId="{122F571B-B736-41EE-947F-9A2F61D58C1E}" dt="2023-08-12T22:23:03.769" v="7456" actId="20577"/>
          <ac:spMkLst>
            <pc:docMk/>
            <pc:sldMk cId="3644427755" sldId="366"/>
            <ac:spMk id="3" creationId="{72810862-3428-07A2-CCC9-CA127FD4A0B2}"/>
          </ac:spMkLst>
        </pc:spChg>
      </pc:sldChg>
      <pc:sldChg chg="add del">
        <pc:chgData name="Jordan Williams" userId="269cec884350d245" providerId="LiveId" clId="{122F571B-B736-41EE-947F-9A2F61D58C1E}" dt="2023-08-12T22:28:24.209" v="7795" actId="47"/>
        <pc:sldMkLst>
          <pc:docMk/>
          <pc:sldMk cId="1937391702" sldId="367"/>
        </pc:sldMkLst>
      </pc:sldChg>
      <pc:sldChg chg="new">
        <pc:chgData name="Jordan Williams" userId="269cec884350d245" providerId="LiveId" clId="{122F571B-B736-41EE-947F-9A2F61D58C1E}" dt="2023-08-13T20:50:08.902" v="8565" actId="680"/>
        <pc:sldMkLst>
          <pc:docMk/>
          <pc:sldMk cId="2421009946" sldId="367"/>
        </pc:sldMkLst>
      </pc:sldChg>
      <pc:sldChg chg="del">
        <pc:chgData name="Jordan Williams" userId="269cec884350d245" providerId="LiveId" clId="{122F571B-B736-41EE-947F-9A2F61D58C1E}" dt="2023-08-11T19:56:28.342" v="32" actId="47"/>
        <pc:sldMkLst>
          <pc:docMk/>
          <pc:sldMk cId="273813160" sldId="396"/>
        </pc:sldMkLst>
      </pc:sldChg>
      <pc:sldChg chg="del">
        <pc:chgData name="Jordan Williams" userId="269cec884350d245" providerId="LiveId" clId="{122F571B-B736-41EE-947F-9A2F61D58C1E}" dt="2023-08-11T19:56:28.342" v="32" actId="47"/>
        <pc:sldMkLst>
          <pc:docMk/>
          <pc:sldMk cId="689125887" sldId="397"/>
        </pc:sldMkLst>
      </pc:sldChg>
      <pc:sldChg chg="del">
        <pc:chgData name="Jordan Williams" userId="269cec884350d245" providerId="LiveId" clId="{122F571B-B736-41EE-947F-9A2F61D58C1E}" dt="2023-08-11T19:56:28.342" v="32" actId="47"/>
        <pc:sldMkLst>
          <pc:docMk/>
          <pc:sldMk cId="778606251" sldId="398"/>
        </pc:sldMkLst>
      </pc:sldChg>
      <pc:sldChg chg="del">
        <pc:chgData name="Jordan Williams" userId="269cec884350d245" providerId="LiveId" clId="{122F571B-B736-41EE-947F-9A2F61D58C1E}" dt="2023-08-11T19:56:28.342" v="32" actId="47"/>
        <pc:sldMkLst>
          <pc:docMk/>
          <pc:sldMk cId="2507415742" sldId="399"/>
        </pc:sldMkLst>
      </pc:sldChg>
      <pc:sldChg chg="del">
        <pc:chgData name="Jordan Williams" userId="269cec884350d245" providerId="LiveId" clId="{122F571B-B736-41EE-947F-9A2F61D58C1E}" dt="2023-08-11T19:56:28.342" v="32" actId="47"/>
        <pc:sldMkLst>
          <pc:docMk/>
          <pc:sldMk cId="756147340" sldId="400"/>
        </pc:sldMkLst>
      </pc:sldChg>
      <pc:sldChg chg="del">
        <pc:chgData name="Jordan Williams" userId="269cec884350d245" providerId="LiveId" clId="{122F571B-B736-41EE-947F-9A2F61D58C1E}" dt="2023-08-11T19:56:28.342" v="32" actId="47"/>
        <pc:sldMkLst>
          <pc:docMk/>
          <pc:sldMk cId="2711573835" sldId="401"/>
        </pc:sldMkLst>
      </pc:sldChg>
      <pc:sldChg chg="del">
        <pc:chgData name="Jordan Williams" userId="269cec884350d245" providerId="LiveId" clId="{122F571B-B736-41EE-947F-9A2F61D58C1E}" dt="2023-08-11T19:56:28.342" v="32" actId="47"/>
        <pc:sldMkLst>
          <pc:docMk/>
          <pc:sldMk cId="17086178" sldId="402"/>
        </pc:sldMkLst>
      </pc:sldChg>
      <pc:sldChg chg="del">
        <pc:chgData name="Jordan Williams" userId="269cec884350d245" providerId="LiveId" clId="{122F571B-B736-41EE-947F-9A2F61D58C1E}" dt="2023-08-11T19:56:28.342" v="32" actId="47"/>
        <pc:sldMkLst>
          <pc:docMk/>
          <pc:sldMk cId="1910213140" sldId="403"/>
        </pc:sldMkLst>
      </pc:sldChg>
      <pc:sldChg chg="del">
        <pc:chgData name="Jordan Williams" userId="269cec884350d245" providerId="LiveId" clId="{122F571B-B736-41EE-947F-9A2F61D58C1E}" dt="2023-08-11T19:56:28.342" v="32" actId="47"/>
        <pc:sldMkLst>
          <pc:docMk/>
          <pc:sldMk cId="107508728" sldId="404"/>
        </pc:sldMkLst>
      </pc:sldChg>
      <pc:sldChg chg="del">
        <pc:chgData name="Jordan Williams" userId="269cec884350d245" providerId="LiveId" clId="{122F571B-B736-41EE-947F-9A2F61D58C1E}" dt="2023-08-11T19:56:28.342" v="32" actId="47"/>
        <pc:sldMkLst>
          <pc:docMk/>
          <pc:sldMk cId="312261856" sldId="405"/>
        </pc:sldMkLst>
      </pc:sldChg>
      <pc:sldChg chg="del">
        <pc:chgData name="Jordan Williams" userId="269cec884350d245" providerId="LiveId" clId="{122F571B-B736-41EE-947F-9A2F61D58C1E}" dt="2023-08-11T19:56:28.342" v="32" actId="47"/>
        <pc:sldMkLst>
          <pc:docMk/>
          <pc:sldMk cId="1661901760" sldId="407"/>
        </pc:sldMkLst>
      </pc:sldChg>
      <pc:sldChg chg="del">
        <pc:chgData name="Jordan Williams" userId="269cec884350d245" providerId="LiveId" clId="{122F571B-B736-41EE-947F-9A2F61D58C1E}" dt="2023-08-11T19:56:28.342" v="32" actId="47"/>
        <pc:sldMkLst>
          <pc:docMk/>
          <pc:sldMk cId="2382129726" sldId="408"/>
        </pc:sldMkLst>
      </pc:sldChg>
      <pc:sldChg chg="del">
        <pc:chgData name="Jordan Williams" userId="269cec884350d245" providerId="LiveId" clId="{122F571B-B736-41EE-947F-9A2F61D58C1E}" dt="2023-08-11T19:56:28.342" v="32" actId="47"/>
        <pc:sldMkLst>
          <pc:docMk/>
          <pc:sldMk cId="1484360594" sldId="409"/>
        </pc:sldMkLst>
      </pc:sldChg>
      <pc:sldChg chg="del">
        <pc:chgData name="Jordan Williams" userId="269cec884350d245" providerId="LiveId" clId="{122F571B-B736-41EE-947F-9A2F61D58C1E}" dt="2023-08-11T19:56:28.342" v="32" actId="47"/>
        <pc:sldMkLst>
          <pc:docMk/>
          <pc:sldMk cId="3326288200" sldId="410"/>
        </pc:sldMkLst>
      </pc:sldChg>
      <pc:sldChg chg="del">
        <pc:chgData name="Jordan Williams" userId="269cec884350d245" providerId="LiveId" clId="{122F571B-B736-41EE-947F-9A2F61D58C1E}" dt="2023-08-11T19:56:28.342" v="32" actId="47"/>
        <pc:sldMkLst>
          <pc:docMk/>
          <pc:sldMk cId="2064156898" sldId="411"/>
        </pc:sldMkLst>
      </pc:sldChg>
      <pc:sldChg chg="del">
        <pc:chgData name="Jordan Williams" userId="269cec884350d245" providerId="LiveId" clId="{122F571B-B736-41EE-947F-9A2F61D58C1E}" dt="2023-08-11T19:56:28.342" v="32" actId="47"/>
        <pc:sldMkLst>
          <pc:docMk/>
          <pc:sldMk cId="997370178" sldId="413"/>
        </pc:sldMkLst>
      </pc:sldChg>
      <pc:sldChg chg="del">
        <pc:chgData name="Jordan Williams" userId="269cec884350d245" providerId="LiveId" clId="{122F571B-B736-41EE-947F-9A2F61D58C1E}" dt="2023-08-11T19:56:28.342" v="32" actId="47"/>
        <pc:sldMkLst>
          <pc:docMk/>
          <pc:sldMk cId="165500459" sldId="414"/>
        </pc:sldMkLst>
      </pc:sldChg>
      <pc:sldMasterChg chg="modSldLayout">
        <pc:chgData name="Jordan Williams" userId="269cec884350d245" providerId="LiveId" clId="{122F571B-B736-41EE-947F-9A2F61D58C1E}" dt="2023-08-11T20:38:02.964" v="983" actId="255"/>
        <pc:sldMasterMkLst>
          <pc:docMk/>
          <pc:sldMasterMk cId="1512199015" sldId="2147484110"/>
        </pc:sldMasterMkLst>
        <pc:sldLayoutChg chg="modSp">
          <pc:chgData name="Jordan Williams" userId="269cec884350d245" providerId="LiveId" clId="{122F571B-B736-41EE-947F-9A2F61D58C1E}" dt="2023-08-11T20:38:02.964" v="983" actId="255"/>
          <pc:sldLayoutMkLst>
            <pc:docMk/>
            <pc:sldMasterMk cId="1512199015" sldId="2147484110"/>
            <pc:sldLayoutMk cId="140206634" sldId="2147484112"/>
          </pc:sldLayoutMkLst>
          <pc:spChg chg="mod">
            <ac:chgData name="Jordan Williams" userId="269cec884350d245" providerId="LiveId" clId="{122F571B-B736-41EE-947F-9A2F61D58C1E}" dt="2023-08-11T20:38:02.964" v="983" actId="255"/>
            <ac:spMkLst>
              <pc:docMk/>
              <pc:sldMasterMk cId="1512199015" sldId="2147484110"/>
              <pc:sldLayoutMk cId="140206634" sldId="2147484112"/>
              <ac:spMk id="3" creationId="{00000000-0000-0000-0000-000000000000}"/>
            </ac:spMkLst>
          </pc:spChg>
        </pc:sldLayoutChg>
      </pc:sldMasterChg>
    </pc:docChg>
  </pc:docChgLst>
  <pc:docChgLst>
    <pc:chgData name="Jordan Williams" userId="269cec884350d245" providerId="LiveId" clId="{98068834-EDDC-4A94-9A3E-CB8D4CAA3273}"/>
    <pc:docChg chg="undo redo custSel addSld delSld modSld sldOrd">
      <pc:chgData name="Jordan Williams" userId="269cec884350d245" providerId="LiveId" clId="{98068834-EDDC-4A94-9A3E-CB8D4CAA3273}" dt="2023-12-24T22:13:22.936" v="7365" actId="14"/>
      <pc:docMkLst>
        <pc:docMk/>
      </pc:docMkLst>
      <pc:sldChg chg="modSp mod">
        <pc:chgData name="Jordan Williams" userId="269cec884350d245" providerId="LiveId" clId="{98068834-EDDC-4A94-9A3E-CB8D4CAA3273}" dt="2023-12-24T01:12:21.091" v="169" actId="20577"/>
        <pc:sldMkLst>
          <pc:docMk/>
          <pc:sldMk cId="109857222" sldId="256"/>
        </pc:sldMkLst>
        <pc:spChg chg="mod">
          <ac:chgData name="Jordan Williams" userId="269cec884350d245" providerId="LiveId" clId="{98068834-EDDC-4A94-9A3E-CB8D4CAA3273}" dt="2023-12-24T01:12:21.091" v="169" actId="20577"/>
          <ac:spMkLst>
            <pc:docMk/>
            <pc:sldMk cId="109857222" sldId="256"/>
            <ac:spMk id="4" creationId="{62807685-CCE8-4488-8EBE-7572B84FBA64}"/>
          </ac:spMkLst>
        </pc:spChg>
      </pc:sldChg>
      <pc:sldChg chg="modSp mod">
        <pc:chgData name="Jordan Williams" userId="269cec884350d245" providerId="LiveId" clId="{98068834-EDDC-4A94-9A3E-CB8D4CAA3273}" dt="2023-12-24T04:00:40.555" v="4153" actId="20577"/>
        <pc:sldMkLst>
          <pc:docMk/>
          <pc:sldMk cId="1602523647" sldId="339"/>
        </pc:sldMkLst>
        <pc:spChg chg="mod">
          <ac:chgData name="Jordan Williams" userId="269cec884350d245" providerId="LiveId" clId="{98068834-EDDC-4A94-9A3E-CB8D4CAA3273}" dt="2023-12-24T04:00:40.555" v="4153" actId="20577"/>
          <ac:spMkLst>
            <pc:docMk/>
            <pc:sldMk cId="1602523647" sldId="339"/>
            <ac:spMk id="3" creationId="{14E691B4-6043-455E-8E7B-C0B68483676A}"/>
          </ac:spMkLst>
        </pc:spChg>
      </pc:sldChg>
      <pc:sldChg chg="modSp mod modAnim">
        <pc:chgData name="Jordan Williams" userId="269cec884350d245" providerId="LiveId" clId="{98068834-EDDC-4A94-9A3E-CB8D4CAA3273}" dt="2023-12-24T22:01:56.275" v="7279"/>
        <pc:sldMkLst>
          <pc:docMk/>
          <pc:sldMk cId="130151330" sldId="341"/>
        </pc:sldMkLst>
        <pc:spChg chg="mod">
          <ac:chgData name="Jordan Williams" userId="269cec884350d245" providerId="LiveId" clId="{98068834-EDDC-4A94-9A3E-CB8D4CAA3273}" dt="2023-12-24T02:43:04.893" v="1572" actId="20577"/>
          <ac:spMkLst>
            <pc:docMk/>
            <pc:sldMk cId="130151330" sldId="341"/>
            <ac:spMk id="2" creationId="{3A9654C3-A07F-B262-73EA-64333EDD643E}"/>
          </ac:spMkLst>
        </pc:spChg>
        <pc:spChg chg="mod">
          <ac:chgData name="Jordan Williams" userId="269cec884350d245" providerId="LiveId" clId="{98068834-EDDC-4A94-9A3E-CB8D4CAA3273}" dt="2023-12-24T02:17:54.350" v="887" actId="6549"/>
          <ac:spMkLst>
            <pc:docMk/>
            <pc:sldMk cId="130151330" sldId="341"/>
            <ac:spMk id="3" creationId="{68692E59-31DA-86F1-C9EE-D0D7ECD9544A}"/>
          </ac:spMkLst>
        </pc:spChg>
      </pc:sldChg>
      <pc:sldChg chg="modSp new mod modAnim">
        <pc:chgData name="Jordan Williams" userId="269cec884350d245" providerId="LiveId" clId="{98068834-EDDC-4A94-9A3E-CB8D4CAA3273}" dt="2023-12-24T22:02:08.336" v="7281"/>
        <pc:sldMkLst>
          <pc:docMk/>
          <pc:sldMk cId="452756110" sldId="342"/>
        </pc:sldMkLst>
        <pc:spChg chg="mod">
          <ac:chgData name="Jordan Williams" userId="269cec884350d245" providerId="LiveId" clId="{98068834-EDDC-4A94-9A3E-CB8D4CAA3273}" dt="2023-12-24T20:54:56.967" v="7199" actId="20577"/>
          <ac:spMkLst>
            <pc:docMk/>
            <pc:sldMk cId="452756110" sldId="342"/>
            <ac:spMk id="2" creationId="{F69DC118-C26D-88F1-E3B3-E0329649B3DE}"/>
          </ac:spMkLst>
        </pc:spChg>
        <pc:spChg chg="mod">
          <ac:chgData name="Jordan Williams" userId="269cec884350d245" providerId="LiveId" clId="{98068834-EDDC-4A94-9A3E-CB8D4CAA3273}" dt="2023-12-24T02:27:48.538" v="1176" actId="20577"/>
          <ac:spMkLst>
            <pc:docMk/>
            <pc:sldMk cId="452756110" sldId="342"/>
            <ac:spMk id="3" creationId="{6CCDCADC-9EDC-B6A7-3F01-5E1ECC8C7F99}"/>
          </ac:spMkLst>
        </pc:spChg>
      </pc:sldChg>
      <pc:sldChg chg="del">
        <pc:chgData name="Jordan Williams" userId="269cec884350d245" providerId="LiveId" clId="{98068834-EDDC-4A94-9A3E-CB8D4CAA3273}" dt="2023-12-24T01:13:38.023" v="170" actId="47"/>
        <pc:sldMkLst>
          <pc:docMk/>
          <pc:sldMk cId="1632403328" sldId="342"/>
        </pc:sldMkLst>
      </pc:sldChg>
      <pc:sldChg chg="new del">
        <pc:chgData name="Jordan Williams" userId="269cec884350d245" providerId="LiveId" clId="{98068834-EDDC-4A94-9A3E-CB8D4CAA3273}" dt="2023-12-24T02:27:43.365" v="1170" actId="680"/>
        <pc:sldMkLst>
          <pc:docMk/>
          <pc:sldMk cId="2102498201" sldId="342"/>
        </pc:sldMkLst>
      </pc:sldChg>
      <pc:sldChg chg="modSp new mod">
        <pc:chgData name="Jordan Williams" userId="269cec884350d245" providerId="LiveId" clId="{98068834-EDDC-4A94-9A3E-CB8D4CAA3273}" dt="2023-12-24T04:20:19.276" v="4767" actId="20577"/>
        <pc:sldMkLst>
          <pc:docMk/>
          <pc:sldMk cId="623582679" sldId="343"/>
        </pc:sldMkLst>
        <pc:spChg chg="mod">
          <ac:chgData name="Jordan Williams" userId="269cec884350d245" providerId="LiveId" clId="{98068834-EDDC-4A94-9A3E-CB8D4CAA3273}" dt="2023-12-24T02:51:50.994" v="1924" actId="20577"/>
          <ac:spMkLst>
            <pc:docMk/>
            <pc:sldMk cId="623582679" sldId="343"/>
            <ac:spMk id="2" creationId="{7CBD2BF0-3A6A-42FE-51BE-4FEFB837ED6A}"/>
          </ac:spMkLst>
        </pc:spChg>
        <pc:spChg chg="mod">
          <ac:chgData name="Jordan Williams" userId="269cec884350d245" providerId="LiveId" clId="{98068834-EDDC-4A94-9A3E-CB8D4CAA3273}" dt="2023-12-24T04:20:19.276" v="4767" actId="20577"/>
          <ac:spMkLst>
            <pc:docMk/>
            <pc:sldMk cId="623582679" sldId="343"/>
            <ac:spMk id="3" creationId="{A3D0D4A4-996A-39FD-4118-4480B307E9F2}"/>
          </ac:spMkLst>
        </pc:spChg>
      </pc:sldChg>
      <pc:sldChg chg="del">
        <pc:chgData name="Jordan Williams" userId="269cec884350d245" providerId="LiveId" clId="{98068834-EDDC-4A94-9A3E-CB8D4CAA3273}" dt="2023-12-24T01:13:38.023" v="170" actId="47"/>
        <pc:sldMkLst>
          <pc:docMk/>
          <pc:sldMk cId="785765669" sldId="343"/>
        </pc:sldMkLst>
      </pc:sldChg>
      <pc:sldChg chg="del">
        <pc:chgData name="Jordan Williams" userId="269cec884350d245" providerId="LiveId" clId="{98068834-EDDC-4A94-9A3E-CB8D4CAA3273}" dt="2023-12-24T01:13:38.023" v="170" actId="47"/>
        <pc:sldMkLst>
          <pc:docMk/>
          <pc:sldMk cId="3396765160" sldId="344"/>
        </pc:sldMkLst>
      </pc:sldChg>
      <pc:sldChg chg="modSp new mod modAnim">
        <pc:chgData name="Jordan Williams" userId="269cec884350d245" providerId="LiveId" clId="{98068834-EDDC-4A94-9A3E-CB8D4CAA3273}" dt="2023-12-24T20:17:28.389" v="7068"/>
        <pc:sldMkLst>
          <pc:docMk/>
          <pc:sldMk cId="4125497487" sldId="344"/>
        </pc:sldMkLst>
        <pc:spChg chg="mod">
          <ac:chgData name="Jordan Williams" userId="269cec884350d245" providerId="LiveId" clId="{98068834-EDDC-4A94-9A3E-CB8D4CAA3273}" dt="2023-12-24T03:11:39.116" v="2329" actId="20577"/>
          <ac:spMkLst>
            <pc:docMk/>
            <pc:sldMk cId="4125497487" sldId="344"/>
            <ac:spMk id="2" creationId="{B0981D8D-2721-5A98-8DBE-73EDAD46B514}"/>
          </ac:spMkLst>
        </pc:spChg>
        <pc:spChg chg="mod">
          <ac:chgData name="Jordan Williams" userId="269cec884350d245" providerId="LiveId" clId="{98068834-EDDC-4A94-9A3E-CB8D4CAA3273}" dt="2023-12-24T04:20:13.985" v="4749"/>
          <ac:spMkLst>
            <pc:docMk/>
            <pc:sldMk cId="4125497487" sldId="344"/>
            <ac:spMk id="3" creationId="{F344C989-66F8-F8E7-0EE6-0DD9B6D8C9AC}"/>
          </ac:spMkLst>
        </pc:spChg>
      </pc:sldChg>
      <pc:sldChg chg="new del">
        <pc:chgData name="Jordan Williams" userId="269cec884350d245" providerId="LiveId" clId="{98068834-EDDC-4A94-9A3E-CB8D4CAA3273}" dt="2023-12-24T03:07:15.415" v="2149" actId="680"/>
        <pc:sldMkLst>
          <pc:docMk/>
          <pc:sldMk cId="233184162" sldId="345"/>
        </pc:sldMkLst>
      </pc:sldChg>
      <pc:sldChg chg="del">
        <pc:chgData name="Jordan Williams" userId="269cec884350d245" providerId="LiveId" clId="{98068834-EDDC-4A94-9A3E-CB8D4CAA3273}" dt="2023-12-24T01:13:38.023" v="170" actId="47"/>
        <pc:sldMkLst>
          <pc:docMk/>
          <pc:sldMk cId="1430056476" sldId="345"/>
        </pc:sldMkLst>
      </pc:sldChg>
      <pc:sldChg chg="modSp new del mod">
        <pc:chgData name="Jordan Williams" userId="269cec884350d245" providerId="LiveId" clId="{98068834-EDDC-4A94-9A3E-CB8D4CAA3273}" dt="2023-12-24T03:10:35.359" v="2260" actId="47"/>
        <pc:sldMkLst>
          <pc:docMk/>
          <pc:sldMk cId="1941070796" sldId="345"/>
        </pc:sldMkLst>
        <pc:spChg chg="mod">
          <ac:chgData name="Jordan Williams" userId="269cec884350d245" providerId="LiveId" clId="{98068834-EDDC-4A94-9A3E-CB8D4CAA3273}" dt="2023-12-24T03:09:10.261" v="2215" actId="20577"/>
          <ac:spMkLst>
            <pc:docMk/>
            <pc:sldMk cId="1941070796" sldId="345"/>
            <ac:spMk id="2" creationId="{40125393-9CAD-BE5F-1008-E7C8B6D808F3}"/>
          </ac:spMkLst>
        </pc:spChg>
        <pc:spChg chg="mod">
          <ac:chgData name="Jordan Williams" userId="269cec884350d245" providerId="LiveId" clId="{98068834-EDDC-4A94-9A3E-CB8D4CAA3273}" dt="2023-12-24T03:07:21.420" v="2167" actId="20577"/>
          <ac:spMkLst>
            <pc:docMk/>
            <pc:sldMk cId="1941070796" sldId="345"/>
            <ac:spMk id="3" creationId="{BE244018-B3F2-1E7B-9D2B-DB2A2A1B0247}"/>
          </ac:spMkLst>
        </pc:spChg>
      </pc:sldChg>
      <pc:sldChg chg="modSp add mod modAnim">
        <pc:chgData name="Jordan Williams" userId="269cec884350d245" providerId="LiveId" clId="{98068834-EDDC-4A94-9A3E-CB8D4CAA3273}" dt="2023-12-24T19:54:09.250" v="7021"/>
        <pc:sldMkLst>
          <pc:docMk/>
          <pc:sldMk cId="3776023330" sldId="345"/>
        </pc:sldMkLst>
        <pc:spChg chg="mod">
          <ac:chgData name="Jordan Williams" userId="269cec884350d245" providerId="LiveId" clId="{98068834-EDDC-4A94-9A3E-CB8D4CAA3273}" dt="2023-12-24T19:43:04.815" v="7014"/>
          <ac:spMkLst>
            <pc:docMk/>
            <pc:sldMk cId="3776023330" sldId="345"/>
            <ac:spMk id="2" creationId="{B0981D8D-2721-5A98-8DBE-73EDAD46B514}"/>
          </ac:spMkLst>
        </pc:spChg>
        <pc:spChg chg="mod">
          <ac:chgData name="Jordan Williams" userId="269cec884350d245" providerId="LiveId" clId="{98068834-EDDC-4A94-9A3E-CB8D4CAA3273}" dt="2023-12-24T04:20:13.112" v="4748"/>
          <ac:spMkLst>
            <pc:docMk/>
            <pc:sldMk cId="3776023330" sldId="345"/>
            <ac:spMk id="3" creationId="{F344C989-66F8-F8E7-0EE6-0DD9B6D8C9AC}"/>
          </ac:spMkLst>
        </pc:spChg>
      </pc:sldChg>
      <pc:sldChg chg="modSp add mod modAnim">
        <pc:chgData name="Jordan Williams" userId="269cec884350d245" providerId="LiveId" clId="{98068834-EDDC-4A94-9A3E-CB8D4CAA3273}" dt="2023-12-24T19:54:16.341" v="7022"/>
        <pc:sldMkLst>
          <pc:docMk/>
          <pc:sldMk cId="618908696" sldId="346"/>
        </pc:sldMkLst>
        <pc:spChg chg="mod">
          <ac:chgData name="Jordan Williams" userId="269cec884350d245" providerId="LiveId" clId="{98068834-EDDC-4A94-9A3E-CB8D4CAA3273}" dt="2023-12-24T19:43:05.880" v="7015"/>
          <ac:spMkLst>
            <pc:docMk/>
            <pc:sldMk cId="618908696" sldId="346"/>
            <ac:spMk id="2" creationId="{B0981D8D-2721-5A98-8DBE-73EDAD46B514}"/>
          </ac:spMkLst>
        </pc:spChg>
        <pc:spChg chg="mod">
          <ac:chgData name="Jordan Williams" userId="269cec884350d245" providerId="LiveId" clId="{98068834-EDDC-4A94-9A3E-CB8D4CAA3273}" dt="2023-12-24T04:20:12.217" v="4747"/>
          <ac:spMkLst>
            <pc:docMk/>
            <pc:sldMk cId="618908696" sldId="346"/>
            <ac:spMk id="3" creationId="{F344C989-66F8-F8E7-0EE6-0DD9B6D8C9AC}"/>
          </ac:spMkLst>
        </pc:spChg>
      </pc:sldChg>
      <pc:sldChg chg="del">
        <pc:chgData name="Jordan Williams" userId="269cec884350d245" providerId="LiveId" clId="{98068834-EDDC-4A94-9A3E-CB8D4CAA3273}" dt="2023-12-24T01:13:38.023" v="170" actId="47"/>
        <pc:sldMkLst>
          <pc:docMk/>
          <pc:sldMk cId="3791685615" sldId="346"/>
        </pc:sldMkLst>
      </pc:sldChg>
      <pc:sldChg chg="modSp new del mod modAnim">
        <pc:chgData name="Jordan Williams" userId="269cec884350d245" providerId="LiveId" clId="{98068834-EDDC-4A94-9A3E-CB8D4CAA3273}" dt="2023-12-24T22:12:42.684" v="7364" actId="47"/>
        <pc:sldMkLst>
          <pc:docMk/>
          <pc:sldMk cId="1856944819" sldId="347"/>
        </pc:sldMkLst>
        <pc:spChg chg="mod">
          <ac:chgData name="Jordan Williams" userId="269cec884350d245" providerId="LiveId" clId="{98068834-EDDC-4A94-9A3E-CB8D4CAA3273}" dt="2023-12-24T22:11:52.203" v="7347" actId="21"/>
          <ac:spMkLst>
            <pc:docMk/>
            <pc:sldMk cId="1856944819" sldId="347"/>
            <ac:spMk id="2" creationId="{9E8516A0-617A-F1E9-CE89-6CE1E055B312}"/>
          </ac:spMkLst>
        </pc:spChg>
        <pc:spChg chg="mod">
          <ac:chgData name="Jordan Williams" userId="269cec884350d245" providerId="LiveId" clId="{98068834-EDDC-4A94-9A3E-CB8D4CAA3273}" dt="2023-12-24T04:20:11.272" v="4746"/>
          <ac:spMkLst>
            <pc:docMk/>
            <pc:sldMk cId="1856944819" sldId="347"/>
            <ac:spMk id="3" creationId="{31E4AB4C-BF41-2A99-967F-8B0587435A06}"/>
          </ac:spMkLst>
        </pc:spChg>
      </pc:sldChg>
      <pc:sldChg chg="del">
        <pc:chgData name="Jordan Williams" userId="269cec884350d245" providerId="LiveId" clId="{98068834-EDDC-4A94-9A3E-CB8D4CAA3273}" dt="2023-12-24T01:13:38.023" v="170" actId="47"/>
        <pc:sldMkLst>
          <pc:docMk/>
          <pc:sldMk cId="4038845560" sldId="347"/>
        </pc:sldMkLst>
      </pc:sldChg>
      <pc:sldChg chg="modSp add mod modAnim">
        <pc:chgData name="Jordan Williams" userId="269cec884350d245" providerId="LiveId" clId="{98068834-EDDC-4A94-9A3E-CB8D4CAA3273}" dt="2023-12-24T22:13:22.936" v="7365" actId="14"/>
        <pc:sldMkLst>
          <pc:docMk/>
          <pc:sldMk cId="2016821737" sldId="348"/>
        </pc:sldMkLst>
        <pc:spChg chg="mod">
          <ac:chgData name="Jordan Williams" userId="269cec884350d245" providerId="LiveId" clId="{98068834-EDDC-4A94-9A3E-CB8D4CAA3273}" dt="2023-12-24T22:13:22.936" v="7365" actId="14"/>
          <ac:spMkLst>
            <pc:docMk/>
            <pc:sldMk cId="2016821737" sldId="348"/>
            <ac:spMk id="2" creationId="{9E8516A0-617A-F1E9-CE89-6CE1E055B312}"/>
          </ac:spMkLst>
        </pc:spChg>
        <pc:spChg chg="mod">
          <ac:chgData name="Jordan Williams" userId="269cec884350d245" providerId="LiveId" clId="{98068834-EDDC-4A94-9A3E-CB8D4CAA3273}" dt="2023-12-24T04:20:10.329" v="4745"/>
          <ac:spMkLst>
            <pc:docMk/>
            <pc:sldMk cId="2016821737" sldId="348"/>
            <ac:spMk id="3" creationId="{31E4AB4C-BF41-2A99-967F-8B0587435A06}"/>
          </ac:spMkLst>
        </pc:spChg>
      </pc:sldChg>
      <pc:sldChg chg="modSp add del mod">
        <pc:chgData name="Jordan Williams" userId="269cec884350d245" providerId="LiveId" clId="{98068834-EDDC-4A94-9A3E-CB8D4CAA3273}" dt="2023-12-24T03:15:31.218" v="2621" actId="47"/>
        <pc:sldMkLst>
          <pc:docMk/>
          <pc:sldMk cId="3724717957" sldId="348"/>
        </pc:sldMkLst>
        <pc:spChg chg="mod">
          <ac:chgData name="Jordan Williams" userId="269cec884350d245" providerId="LiveId" clId="{98068834-EDDC-4A94-9A3E-CB8D4CAA3273}" dt="2023-12-24T03:15:05.658" v="2599" actId="20577"/>
          <ac:spMkLst>
            <pc:docMk/>
            <pc:sldMk cId="3724717957" sldId="348"/>
            <ac:spMk id="2" creationId="{9E8516A0-617A-F1E9-CE89-6CE1E055B312}"/>
          </ac:spMkLst>
        </pc:spChg>
      </pc:sldChg>
      <pc:sldChg chg="del">
        <pc:chgData name="Jordan Williams" userId="269cec884350d245" providerId="LiveId" clId="{98068834-EDDC-4A94-9A3E-CB8D4CAA3273}" dt="2023-12-24T01:13:38.023" v="170" actId="47"/>
        <pc:sldMkLst>
          <pc:docMk/>
          <pc:sldMk cId="3908982915" sldId="348"/>
        </pc:sldMkLst>
      </pc:sldChg>
      <pc:sldChg chg="modSp add mod modAnim">
        <pc:chgData name="Jordan Williams" userId="269cec884350d245" providerId="LiveId" clId="{98068834-EDDC-4A94-9A3E-CB8D4CAA3273}" dt="2023-12-24T21:07:09.996" v="7221" actId="20577"/>
        <pc:sldMkLst>
          <pc:docMk/>
          <pc:sldMk cId="223107847" sldId="349"/>
        </pc:sldMkLst>
        <pc:spChg chg="mod">
          <ac:chgData name="Jordan Williams" userId="269cec884350d245" providerId="LiveId" clId="{98068834-EDDC-4A94-9A3E-CB8D4CAA3273}" dt="2023-12-24T21:07:09.996" v="7221" actId="20577"/>
          <ac:spMkLst>
            <pc:docMk/>
            <pc:sldMk cId="223107847" sldId="349"/>
            <ac:spMk id="2" creationId="{9E8516A0-617A-F1E9-CE89-6CE1E055B312}"/>
          </ac:spMkLst>
        </pc:spChg>
        <pc:spChg chg="mod">
          <ac:chgData name="Jordan Williams" userId="269cec884350d245" providerId="LiveId" clId="{98068834-EDDC-4A94-9A3E-CB8D4CAA3273}" dt="2023-12-24T04:20:07.825" v="4744"/>
          <ac:spMkLst>
            <pc:docMk/>
            <pc:sldMk cId="223107847" sldId="349"/>
            <ac:spMk id="3" creationId="{31E4AB4C-BF41-2A99-967F-8B0587435A06}"/>
          </ac:spMkLst>
        </pc:spChg>
      </pc:sldChg>
      <pc:sldChg chg="del">
        <pc:chgData name="Jordan Williams" userId="269cec884350d245" providerId="LiveId" clId="{98068834-EDDC-4A94-9A3E-CB8D4CAA3273}" dt="2023-12-24T01:13:38.023" v="170" actId="47"/>
        <pc:sldMkLst>
          <pc:docMk/>
          <pc:sldMk cId="3951245110" sldId="349"/>
        </pc:sldMkLst>
      </pc:sldChg>
      <pc:sldChg chg="del">
        <pc:chgData name="Jordan Williams" userId="269cec884350d245" providerId="LiveId" clId="{98068834-EDDC-4A94-9A3E-CB8D4CAA3273}" dt="2023-12-24T01:13:38.023" v="170" actId="47"/>
        <pc:sldMkLst>
          <pc:docMk/>
          <pc:sldMk cId="2306796075" sldId="350"/>
        </pc:sldMkLst>
      </pc:sldChg>
      <pc:sldChg chg="modSp new mod modAnim">
        <pc:chgData name="Jordan Williams" userId="269cec884350d245" providerId="LiveId" clId="{98068834-EDDC-4A94-9A3E-CB8D4CAA3273}" dt="2023-12-24T20:15:00.637" v="7036"/>
        <pc:sldMkLst>
          <pc:docMk/>
          <pc:sldMk cId="3329152939" sldId="350"/>
        </pc:sldMkLst>
        <pc:spChg chg="mod">
          <ac:chgData name="Jordan Williams" userId="269cec884350d245" providerId="LiveId" clId="{98068834-EDDC-4A94-9A3E-CB8D4CAA3273}" dt="2023-12-24T03:44:40.241" v="3396" actId="6549"/>
          <ac:spMkLst>
            <pc:docMk/>
            <pc:sldMk cId="3329152939" sldId="350"/>
            <ac:spMk id="2" creationId="{91E86CEA-BCA0-B4FC-B281-15404782C835}"/>
          </ac:spMkLst>
        </pc:spChg>
        <pc:spChg chg="mod">
          <ac:chgData name="Jordan Williams" userId="269cec884350d245" providerId="LiveId" clId="{98068834-EDDC-4A94-9A3E-CB8D4CAA3273}" dt="2023-12-24T04:20:03.332" v="4743" actId="20577"/>
          <ac:spMkLst>
            <pc:docMk/>
            <pc:sldMk cId="3329152939" sldId="350"/>
            <ac:spMk id="3" creationId="{AC6F26CF-3216-4708-942C-31669D3A0B22}"/>
          </ac:spMkLst>
        </pc:spChg>
      </pc:sldChg>
      <pc:sldChg chg="new del">
        <pc:chgData name="Jordan Williams" userId="269cec884350d245" providerId="LiveId" clId="{98068834-EDDC-4A94-9A3E-CB8D4CAA3273}" dt="2023-12-24T03:44:54.084" v="3398" actId="680"/>
        <pc:sldMkLst>
          <pc:docMk/>
          <pc:sldMk cId="62488973" sldId="351"/>
        </pc:sldMkLst>
      </pc:sldChg>
      <pc:sldChg chg="modSp add mod">
        <pc:chgData name="Jordan Williams" userId="269cec884350d245" providerId="LiveId" clId="{98068834-EDDC-4A94-9A3E-CB8D4CAA3273}" dt="2023-12-24T04:19:57.164" v="4725" actId="20577"/>
        <pc:sldMkLst>
          <pc:docMk/>
          <pc:sldMk cId="212515255" sldId="351"/>
        </pc:sldMkLst>
        <pc:spChg chg="mod">
          <ac:chgData name="Jordan Williams" userId="269cec884350d245" providerId="LiveId" clId="{98068834-EDDC-4A94-9A3E-CB8D4CAA3273}" dt="2023-12-24T04:19:57.164" v="4725" actId="20577"/>
          <ac:spMkLst>
            <pc:docMk/>
            <pc:sldMk cId="212515255" sldId="351"/>
            <ac:spMk id="3" creationId="{A3D0D4A4-996A-39FD-4118-4480B307E9F2}"/>
          </ac:spMkLst>
        </pc:spChg>
      </pc:sldChg>
      <pc:sldChg chg="del">
        <pc:chgData name="Jordan Williams" userId="269cec884350d245" providerId="LiveId" clId="{98068834-EDDC-4A94-9A3E-CB8D4CAA3273}" dt="2023-12-24T01:13:38.023" v="170" actId="47"/>
        <pc:sldMkLst>
          <pc:docMk/>
          <pc:sldMk cId="1625938778" sldId="351"/>
        </pc:sldMkLst>
      </pc:sldChg>
      <pc:sldChg chg="new del">
        <pc:chgData name="Jordan Williams" userId="269cec884350d245" providerId="LiveId" clId="{98068834-EDDC-4A94-9A3E-CB8D4CAA3273}" dt="2023-12-24T03:44:59.188" v="3400" actId="47"/>
        <pc:sldMkLst>
          <pc:docMk/>
          <pc:sldMk cId="2699227878" sldId="351"/>
        </pc:sldMkLst>
      </pc:sldChg>
      <pc:sldChg chg="modSp new mod modAnim">
        <pc:chgData name="Jordan Williams" userId="269cec884350d245" providerId="LiveId" clId="{98068834-EDDC-4A94-9A3E-CB8D4CAA3273}" dt="2023-12-24T20:17:39.884" v="7069"/>
        <pc:sldMkLst>
          <pc:docMk/>
          <pc:sldMk cId="95467267" sldId="352"/>
        </pc:sldMkLst>
        <pc:spChg chg="mod">
          <ac:chgData name="Jordan Williams" userId="269cec884350d245" providerId="LiveId" clId="{98068834-EDDC-4A94-9A3E-CB8D4CAA3273}" dt="2023-12-24T03:51:34.462" v="3677" actId="20577"/>
          <ac:spMkLst>
            <pc:docMk/>
            <pc:sldMk cId="95467267" sldId="352"/>
            <ac:spMk id="2" creationId="{BEF489C3-3872-C20B-513E-8C7814B90ED8}"/>
          </ac:spMkLst>
        </pc:spChg>
        <pc:spChg chg="mod">
          <ac:chgData name="Jordan Williams" userId="269cec884350d245" providerId="LiveId" clId="{98068834-EDDC-4A94-9A3E-CB8D4CAA3273}" dt="2023-12-24T04:19:49.268" v="4703" actId="20577"/>
          <ac:spMkLst>
            <pc:docMk/>
            <pc:sldMk cId="95467267" sldId="352"/>
            <ac:spMk id="3" creationId="{50359DA9-95ED-7F6C-50EB-E815775B6976}"/>
          </ac:spMkLst>
        </pc:spChg>
      </pc:sldChg>
      <pc:sldChg chg="del">
        <pc:chgData name="Jordan Williams" userId="269cec884350d245" providerId="LiveId" clId="{98068834-EDDC-4A94-9A3E-CB8D4CAA3273}" dt="2023-12-24T01:13:38.023" v="170" actId="47"/>
        <pc:sldMkLst>
          <pc:docMk/>
          <pc:sldMk cId="4183084551" sldId="352"/>
        </pc:sldMkLst>
      </pc:sldChg>
      <pc:sldChg chg="modSp add mod modAnim">
        <pc:chgData name="Jordan Williams" userId="269cec884350d245" providerId="LiveId" clId="{98068834-EDDC-4A94-9A3E-CB8D4CAA3273}" dt="2023-12-24T20:15:25.407" v="7042"/>
        <pc:sldMkLst>
          <pc:docMk/>
          <pc:sldMk cId="2371207287" sldId="353"/>
        </pc:sldMkLst>
        <pc:spChg chg="mod">
          <ac:chgData name="Jordan Williams" userId="269cec884350d245" providerId="LiveId" clId="{98068834-EDDC-4A94-9A3E-CB8D4CAA3273}" dt="2023-12-24T03:54:54.029" v="3890" actId="20577"/>
          <ac:spMkLst>
            <pc:docMk/>
            <pc:sldMk cId="2371207287" sldId="353"/>
            <ac:spMk id="2" creationId="{BEF489C3-3872-C20B-513E-8C7814B90ED8}"/>
          </ac:spMkLst>
        </pc:spChg>
        <pc:spChg chg="mod">
          <ac:chgData name="Jordan Williams" userId="269cec884350d245" providerId="LiveId" clId="{98068834-EDDC-4A94-9A3E-CB8D4CAA3273}" dt="2023-12-24T04:19:46.484" v="4699" actId="20577"/>
          <ac:spMkLst>
            <pc:docMk/>
            <pc:sldMk cId="2371207287" sldId="353"/>
            <ac:spMk id="3" creationId="{50359DA9-95ED-7F6C-50EB-E815775B6976}"/>
          </ac:spMkLst>
        </pc:spChg>
      </pc:sldChg>
      <pc:sldChg chg="del">
        <pc:chgData name="Jordan Williams" userId="269cec884350d245" providerId="LiveId" clId="{98068834-EDDC-4A94-9A3E-CB8D4CAA3273}" dt="2023-12-24T01:13:38.023" v="170" actId="47"/>
        <pc:sldMkLst>
          <pc:docMk/>
          <pc:sldMk cId="2993555523" sldId="353"/>
        </pc:sldMkLst>
      </pc:sldChg>
      <pc:sldChg chg="del">
        <pc:chgData name="Jordan Williams" userId="269cec884350d245" providerId="LiveId" clId="{98068834-EDDC-4A94-9A3E-CB8D4CAA3273}" dt="2023-12-24T01:13:38.023" v="170" actId="47"/>
        <pc:sldMkLst>
          <pc:docMk/>
          <pc:sldMk cId="1571872977" sldId="354"/>
        </pc:sldMkLst>
      </pc:sldChg>
      <pc:sldChg chg="modSp add mod modAnim">
        <pc:chgData name="Jordan Williams" userId="269cec884350d245" providerId="LiveId" clId="{98068834-EDDC-4A94-9A3E-CB8D4CAA3273}" dt="2023-12-24T20:15:32.862" v="7044"/>
        <pc:sldMkLst>
          <pc:docMk/>
          <pc:sldMk cId="4048368388" sldId="354"/>
        </pc:sldMkLst>
        <pc:spChg chg="mod">
          <ac:chgData name="Jordan Williams" userId="269cec884350d245" providerId="LiveId" clId="{98068834-EDDC-4A94-9A3E-CB8D4CAA3273}" dt="2023-12-24T03:56:39.212" v="4024" actId="20577"/>
          <ac:spMkLst>
            <pc:docMk/>
            <pc:sldMk cId="4048368388" sldId="354"/>
            <ac:spMk id="2" creationId="{BEF489C3-3872-C20B-513E-8C7814B90ED8}"/>
          </ac:spMkLst>
        </pc:spChg>
        <pc:spChg chg="mod">
          <ac:chgData name="Jordan Williams" userId="269cec884350d245" providerId="LiveId" clId="{98068834-EDDC-4A94-9A3E-CB8D4CAA3273}" dt="2023-12-24T04:19:43.755" v="4695" actId="20577"/>
          <ac:spMkLst>
            <pc:docMk/>
            <pc:sldMk cId="4048368388" sldId="354"/>
            <ac:spMk id="3" creationId="{50359DA9-95ED-7F6C-50EB-E815775B6976}"/>
          </ac:spMkLst>
        </pc:spChg>
      </pc:sldChg>
      <pc:sldChg chg="modSp add mod modAnim">
        <pc:chgData name="Jordan Williams" userId="269cec884350d245" providerId="LiveId" clId="{98068834-EDDC-4A94-9A3E-CB8D4CAA3273}" dt="2023-12-24T20:15:40.583" v="7046"/>
        <pc:sldMkLst>
          <pc:docMk/>
          <pc:sldMk cId="2411802657" sldId="355"/>
        </pc:sldMkLst>
        <pc:spChg chg="mod">
          <ac:chgData name="Jordan Williams" userId="269cec884350d245" providerId="LiveId" clId="{98068834-EDDC-4A94-9A3E-CB8D4CAA3273}" dt="2023-12-24T04:02:24.190" v="4302" actId="20577"/>
          <ac:spMkLst>
            <pc:docMk/>
            <pc:sldMk cId="2411802657" sldId="355"/>
            <ac:spMk id="2" creationId="{BEF489C3-3872-C20B-513E-8C7814B90ED8}"/>
          </ac:spMkLst>
        </pc:spChg>
        <pc:spChg chg="mod">
          <ac:chgData name="Jordan Williams" userId="269cec884350d245" providerId="LiveId" clId="{98068834-EDDC-4A94-9A3E-CB8D4CAA3273}" dt="2023-12-24T04:19:41.100" v="4691" actId="20577"/>
          <ac:spMkLst>
            <pc:docMk/>
            <pc:sldMk cId="2411802657" sldId="355"/>
            <ac:spMk id="3" creationId="{50359DA9-95ED-7F6C-50EB-E815775B6976}"/>
          </ac:spMkLst>
        </pc:spChg>
      </pc:sldChg>
      <pc:sldChg chg="del">
        <pc:chgData name="Jordan Williams" userId="269cec884350d245" providerId="LiveId" clId="{98068834-EDDC-4A94-9A3E-CB8D4CAA3273}" dt="2023-12-24T01:13:38.023" v="170" actId="47"/>
        <pc:sldMkLst>
          <pc:docMk/>
          <pc:sldMk cId="4276461314" sldId="355"/>
        </pc:sldMkLst>
      </pc:sldChg>
      <pc:sldChg chg="modSp add mod modAnim">
        <pc:chgData name="Jordan Williams" userId="269cec884350d245" providerId="LiveId" clId="{98068834-EDDC-4A94-9A3E-CB8D4CAA3273}" dt="2023-12-24T21:21:27.591" v="7266" actId="114"/>
        <pc:sldMkLst>
          <pc:docMk/>
          <pc:sldMk cId="673696154" sldId="356"/>
        </pc:sldMkLst>
        <pc:spChg chg="mod">
          <ac:chgData name="Jordan Williams" userId="269cec884350d245" providerId="LiveId" clId="{98068834-EDDC-4A94-9A3E-CB8D4CAA3273}" dt="2023-12-24T21:21:27.591" v="7266" actId="114"/>
          <ac:spMkLst>
            <pc:docMk/>
            <pc:sldMk cId="673696154" sldId="356"/>
            <ac:spMk id="2" creationId="{F69DC118-C26D-88F1-E3B3-E0329649B3DE}"/>
          </ac:spMkLst>
        </pc:spChg>
        <pc:spChg chg="mod">
          <ac:chgData name="Jordan Williams" userId="269cec884350d245" providerId="LiveId" clId="{98068834-EDDC-4A94-9A3E-CB8D4CAA3273}" dt="2023-12-24T04:19:38.317" v="4687" actId="20577"/>
          <ac:spMkLst>
            <pc:docMk/>
            <pc:sldMk cId="673696154" sldId="356"/>
            <ac:spMk id="3" creationId="{6CCDCADC-9EDC-B6A7-3F01-5E1ECC8C7F99}"/>
          </ac:spMkLst>
        </pc:spChg>
      </pc:sldChg>
      <pc:sldChg chg="del">
        <pc:chgData name="Jordan Williams" userId="269cec884350d245" providerId="LiveId" clId="{98068834-EDDC-4A94-9A3E-CB8D4CAA3273}" dt="2023-12-24T01:13:38.023" v="170" actId="47"/>
        <pc:sldMkLst>
          <pc:docMk/>
          <pc:sldMk cId="1625231529" sldId="356"/>
        </pc:sldMkLst>
      </pc:sldChg>
      <pc:sldChg chg="del">
        <pc:chgData name="Jordan Williams" userId="269cec884350d245" providerId="LiveId" clId="{98068834-EDDC-4A94-9A3E-CB8D4CAA3273}" dt="2023-12-24T01:13:38.023" v="170" actId="47"/>
        <pc:sldMkLst>
          <pc:docMk/>
          <pc:sldMk cId="1711884115" sldId="357"/>
        </pc:sldMkLst>
      </pc:sldChg>
      <pc:sldChg chg="modSp add mod">
        <pc:chgData name="Jordan Williams" userId="269cec884350d245" providerId="LiveId" clId="{98068834-EDDC-4A94-9A3E-CB8D4CAA3273}" dt="2023-12-24T04:19:35.264" v="4683" actId="207"/>
        <pc:sldMkLst>
          <pc:docMk/>
          <pc:sldMk cId="2458278152" sldId="357"/>
        </pc:sldMkLst>
        <pc:spChg chg="mod">
          <ac:chgData name="Jordan Williams" userId="269cec884350d245" providerId="LiveId" clId="{98068834-EDDC-4A94-9A3E-CB8D4CAA3273}" dt="2023-12-24T04:19:35.264" v="4683" actId="207"/>
          <ac:spMkLst>
            <pc:docMk/>
            <pc:sldMk cId="2458278152" sldId="357"/>
            <ac:spMk id="3" creationId="{A3D0D4A4-996A-39FD-4118-4480B307E9F2}"/>
          </ac:spMkLst>
        </pc:spChg>
      </pc:sldChg>
      <pc:sldChg chg="del">
        <pc:chgData name="Jordan Williams" userId="269cec884350d245" providerId="LiveId" clId="{98068834-EDDC-4A94-9A3E-CB8D4CAA3273}" dt="2023-12-24T01:13:38.023" v="170" actId="47"/>
        <pc:sldMkLst>
          <pc:docMk/>
          <pc:sldMk cId="586531658" sldId="358"/>
        </pc:sldMkLst>
      </pc:sldChg>
      <pc:sldChg chg="modSp new mod modAnim">
        <pc:chgData name="Jordan Williams" userId="269cec884350d245" providerId="LiveId" clId="{98068834-EDDC-4A94-9A3E-CB8D4CAA3273}" dt="2023-12-24T21:22:23.203" v="7278" actId="20577"/>
        <pc:sldMkLst>
          <pc:docMk/>
          <pc:sldMk cId="2045419058" sldId="358"/>
        </pc:sldMkLst>
        <pc:spChg chg="mod">
          <ac:chgData name="Jordan Williams" userId="269cec884350d245" providerId="LiveId" clId="{98068834-EDDC-4A94-9A3E-CB8D4CAA3273}" dt="2023-12-24T21:22:23.203" v="7278" actId="20577"/>
          <ac:spMkLst>
            <pc:docMk/>
            <pc:sldMk cId="2045419058" sldId="358"/>
            <ac:spMk id="2" creationId="{1C77DE4C-92F0-2006-FD14-C78AC1EC16E0}"/>
          </ac:spMkLst>
        </pc:spChg>
        <pc:spChg chg="mod">
          <ac:chgData name="Jordan Williams" userId="269cec884350d245" providerId="LiveId" clId="{98068834-EDDC-4A94-9A3E-CB8D4CAA3273}" dt="2023-12-24T04:20:44.084" v="4789" actId="20577"/>
          <ac:spMkLst>
            <pc:docMk/>
            <pc:sldMk cId="2045419058" sldId="358"/>
            <ac:spMk id="3" creationId="{232C32AD-4E40-B34B-A245-139E6AC16D91}"/>
          </ac:spMkLst>
        </pc:spChg>
      </pc:sldChg>
      <pc:sldChg chg="modSp new mod modAnim">
        <pc:chgData name="Jordan Williams" userId="269cec884350d245" providerId="LiveId" clId="{98068834-EDDC-4A94-9A3E-CB8D4CAA3273}" dt="2023-12-24T20:16:25.626" v="7056"/>
        <pc:sldMkLst>
          <pc:docMk/>
          <pc:sldMk cId="996717591" sldId="359"/>
        </pc:sldMkLst>
        <pc:spChg chg="mod">
          <ac:chgData name="Jordan Williams" userId="269cec884350d245" providerId="LiveId" clId="{98068834-EDDC-4A94-9A3E-CB8D4CAA3273}" dt="2023-12-24T04:43:51.412" v="5442" actId="20577"/>
          <ac:spMkLst>
            <pc:docMk/>
            <pc:sldMk cId="996717591" sldId="359"/>
            <ac:spMk id="2" creationId="{D5A69225-C606-9D16-1218-040B6A5D8B33}"/>
          </ac:spMkLst>
        </pc:spChg>
        <pc:spChg chg="mod">
          <ac:chgData name="Jordan Williams" userId="269cec884350d245" providerId="LiveId" clId="{98068834-EDDC-4A94-9A3E-CB8D4CAA3273}" dt="2023-12-24T04:32:13.095" v="5223" actId="20577"/>
          <ac:spMkLst>
            <pc:docMk/>
            <pc:sldMk cId="996717591" sldId="359"/>
            <ac:spMk id="3" creationId="{44A8478E-9CDC-6D6C-63AD-97A66AF208DF}"/>
          </ac:spMkLst>
        </pc:spChg>
      </pc:sldChg>
      <pc:sldChg chg="modSp new del mod">
        <pc:chgData name="Jordan Williams" userId="269cec884350d245" providerId="LiveId" clId="{98068834-EDDC-4A94-9A3E-CB8D4CAA3273}" dt="2023-12-24T04:31:52.988" v="5193" actId="47"/>
        <pc:sldMkLst>
          <pc:docMk/>
          <pc:sldMk cId="2456736684" sldId="359"/>
        </pc:sldMkLst>
        <pc:spChg chg="mod">
          <ac:chgData name="Jordan Williams" userId="269cec884350d245" providerId="LiveId" clId="{98068834-EDDC-4A94-9A3E-CB8D4CAA3273}" dt="2023-12-24T04:31:44.640" v="5192" actId="15"/>
          <ac:spMkLst>
            <pc:docMk/>
            <pc:sldMk cId="2456736684" sldId="359"/>
            <ac:spMk id="2" creationId="{C15E6658-8B0A-BDD9-EEE4-468578B17958}"/>
          </ac:spMkLst>
        </pc:spChg>
        <pc:spChg chg="mod">
          <ac:chgData name="Jordan Williams" userId="269cec884350d245" providerId="LiveId" clId="{98068834-EDDC-4A94-9A3E-CB8D4CAA3273}" dt="2023-12-24T04:31:00.160" v="5127" actId="20577"/>
          <ac:spMkLst>
            <pc:docMk/>
            <pc:sldMk cId="2456736684" sldId="359"/>
            <ac:spMk id="3" creationId="{973D1F37-44E7-C121-44AD-33F0B47EECA8}"/>
          </ac:spMkLst>
        </pc:spChg>
      </pc:sldChg>
      <pc:sldChg chg="modSp add del mod">
        <pc:chgData name="Jordan Williams" userId="269cec884350d245" providerId="LiveId" clId="{98068834-EDDC-4A94-9A3E-CB8D4CAA3273}" dt="2023-12-24T04:32:05.558" v="5199" actId="47"/>
        <pc:sldMkLst>
          <pc:docMk/>
          <pc:sldMk cId="2932394626" sldId="359"/>
        </pc:sldMkLst>
        <pc:spChg chg="mod">
          <ac:chgData name="Jordan Williams" userId="269cec884350d245" providerId="LiveId" clId="{98068834-EDDC-4A94-9A3E-CB8D4CAA3273}" dt="2023-12-24T04:32:01.561" v="5198" actId="20577"/>
          <ac:spMkLst>
            <pc:docMk/>
            <pc:sldMk cId="2932394626" sldId="359"/>
            <ac:spMk id="2" creationId="{1C77DE4C-92F0-2006-FD14-C78AC1EC16E0}"/>
          </ac:spMkLst>
        </pc:spChg>
      </pc:sldChg>
      <pc:sldChg chg="del">
        <pc:chgData name="Jordan Williams" userId="269cec884350d245" providerId="LiveId" clId="{98068834-EDDC-4A94-9A3E-CB8D4CAA3273}" dt="2023-12-24T01:13:38.023" v="170" actId="47"/>
        <pc:sldMkLst>
          <pc:docMk/>
          <pc:sldMk cId="3796769760" sldId="359"/>
        </pc:sldMkLst>
      </pc:sldChg>
      <pc:sldChg chg="del">
        <pc:chgData name="Jordan Williams" userId="269cec884350d245" providerId="LiveId" clId="{98068834-EDDC-4A94-9A3E-CB8D4CAA3273}" dt="2023-12-24T01:13:38.023" v="170" actId="47"/>
        <pc:sldMkLst>
          <pc:docMk/>
          <pc:sldMk cId="1667057080" sldId="360"/>
        </pc:sldMkLst>
      </pc:sldChg>
      <pc:sldChg chg="modSp add mod modAnim">
        <pc:chgData name="Jordan Williams" userId="269cec884350d245" providerId="LiveId" clId="{98068834-EDDC-4A94-9A3E-CB8D4CAA3273}" dt="2023-12-24T20:16:32.685" v="7058"/>
        <pc:sldMkLst>
          <pc:docMk/>
          <pc:sldMk cId="3119328064" sldId="360"/>
        </pc:sldMkLst>
        <pc:spChg chg="mod">
          <ac:chgData name="Jordan Williams" userId="269cec884350d245" providerId="LiveId" clId="{98068834-EDDC-4A94-9A3E-CB8D4CAA3273}" dt="2023-12-24T04:43:54.359" v="5443" actId="6549"/>
          <ac:spMkLst>
            <pc:docMk/>
            <pc:sldMk cId="3119328064" sldId="360"/>
            <ac:spMk id="2" creationId="{D5A69225-C606-9D16-1218-040B6A5D8B33}"/>
          </ac:spMkLst>
        </pc:spChg>
      </pc:sldChg>
      <pc:sldChg chg="addSp delSp modSp add mod">
        <pc:chgData name="Jordan Williams" userId="269cec884350d245" providerId="LiveId" clId="{98068834-EDDC-4A94-9A3E-CB8D4CAA3273}" dt="2023-12-24T06:54:34.057" v="6974" actId="6549"/>
        <pc:sldMkLst>
          <pc:docMk/>
          <pc:sldMk cId="3018551138" sldId="361"/>
        </pc:sldMkLst>
        <pc:spChg chg="mod">
          <ac:chgData name="Jordan Williams" userId="269cec884350d245" providerId="LiveId" clId="{98068834-EDDC-4A94-9A3E-CB8D4CAA3273}" dt="2023-12-24T06:54:34.057" v="6974" actId="6549"/>
          <ac:spMkLst>
            <pc:docMk/>
            <pc:sldMk cId="3018551138" sldId="361"/>
            <ac:spMk id="2" creationId="{D5A69225-C606-9D16-1218-040B6A5D8B33}"/>
          </ac:spMkLst>
        </pc:spChg>
        <pc:spChg chg="add del">
          <ac:chgData name="Jordan Williams" userId="269cec884350d245" providerId="LiveId" clId="{98068834-EDDC-4A94-9A3E-CB8D4CAA3273}" dt="2023-12-24T04:44:13.207" v="5462" actId="22"/>
          <ac:spMkLst>
            <pc:docMk/>
            <pc:sldMk cId="3018551138" sldId="361"/>
            <ac:spMk id="5" creationId="{F84EFE24-FE45-8DA7-555E-CC717BAC94EC}"/>
          </ac:spMkLst>
        </pc:spChg>
      </pc:sldChg>
      <pc:sldChg chg="del">
        <pc:chgData name="Jordan Williams" userId="269cec884350d245" providerId="LiveId" clId="{98068834-EDDC-4A94-9A3E-CB8D4CAA3273}" dt="2023-12-24T01:13:38.023" v="170" actId="47"/>
        <pc:sldMkLst>
          <pc:docMk/>
          <pc:sldMk cId="4158198766" sldId="361"/>
        </pc:sldMkLst>
      </pc:sldChg>
      <pc:sldChg chg="del">
        <pc:chgData name="Jordan Williams" userId="269cec884350d245" providerId="LiveId" clId="{98068834-EDDC-4A94-9A3E-CB8D4CAA3273}" dt="2023-12-24T01:13:38.023" v="170" actId="47"/>
        <pc:sldMkLst>
          <pc:docMk/>
          <pc:sldMk cId="1349101033" sldId="362"/>
        </pc:sldMkLst>
      </pc:sldChg>
      <pc:sldChg chg="add del">
        <pc:chgData name="Jordan Williams" userId="269cec884350d245" providerId="LiveId" clId="{98068834-EDDC-4A94-9A3E-CB8D4CAA3273}" dt="2023-12-24T04:44:07.904" v="5460"/>
        <pc:sldMkLst>
          <pc:docMk/>
          <pc:sldMk cId="2292465073" sldId="362"/>
        </pc:sldMkLst>
      </pc:sldChg>
      <pc:sldChg chg="modSp add mod modAnim">
        <pc:chgData name="Jordan Williams" userId="269cec884350d245" providerId="LiveId" clId="{98068834-EDDC-4A94-9A3E-CB8D4CAA3273}" dt="2023-12-24T20:16:53.820" v="7063"/>
        <pc:sldMkLst>
          <pc:docMk/>
          <pc:sldMk cId="2711730594" sldId="362"/>
        </pc:sldMkLst>
        <pc:spChg chg="mod">
          <ac:chgData name="Jordan Williams" userId="269cec884350d245" providerId="LiveId" clId="{98068834-EDDC-4A94-9A3E-CB8D4CAA3273}" dt="2023-12-24T05:09:28.909" v="6417" actId="15"/>
          <ac:spMkLst>
            <pc:docMk/>
            <pc:sldMk cId="2711730594" sldId="362"/>
            <ac:spMk id="2" creationId="{D5A69225-C606-9D16-1218-040B6A5D8B33}"/>
          </ac:spMkLst>
        </pc:spChg>
      </pc:sldChg>
      <pc:sldChg chg="modSp new add del mod modAnim">
        <pc:chgData name="Jordan Williams" userId="269cec884350d245" providerId="LiveId" clId="{98068834-EDDC-4A94-9A3E-CB8D4CAA3273}" dt="2023-12-24T20:17:01.569" v="7065"/>
        <pc:sldMkLst>
          <pc:docMk/>
          <pc:sldMk cId="371232691" sldId="363"/>
        </pc:sldMkLst>
        <pc:spChg chg="mod">
          <ac:chgData name="Jordan Williams" userId="269cec884350d245" providerId="LiveId" clId="{98068834-EDDC-4A94-9A3E-CB8D4CAA3273}" dt="2023-12-24T19:12:18.114" v="7004" actId="20577"/>
          <ac:spMkLst>
            <pc:docMk/>
            <pc:sldMk cId="371232691" sldId="363"/>
            <ac:spMk id="2" creationId="{FD823F2E-7DF5-F42F-2F8B-C288D206230A}"/>
          </ac:spMkLst>
        </pc:spChg>
        <pc:spChg chg="mod">
          <ac:chgData name="Jordan Williams" userId="269cec884350d245" providerId="LiveId" clId="{98068834-EDDC-4A94-9A3E-CB8D4CAA3273}" dt="2023-12-24T05:01:14.061" v="6182" actId="20577"/>
          <ac:spMkLst>
            <pc:docMk/>
            <pc:sldMk cId="371232691" sldId="363"/>
            <ac:spMk id="3" creationId="{3493AAEF-16D0-8998-DB45-A2D12C258AF6}"/>
          </ac:spMkLst>
        </pc:spChg>
      </pc:sldChg>
      <pc:sldChg chg="new del">
        <pc:chgData name="Jordan Williams" userId="269cec884350d245" providerId="LiveId" clId="{98068834-EDDC-4A94-9A3E-CB8D4CAA3273}" dt="2023-12-24T05:12:13.157" v="6453" actId="680"/>
        <pc:sldMkLst>
          <pc:docMk/>
          <pc:sldMk cId="835130619" sldId="363"/>
        </pc:sldMkLst>
      </pc:sldChg>
      <pc:sldChg chg="del">
        <pc:chgData name="Jordan Williams" userId="269cec884350d245" providerId="LiveId" clId="{98068834-EDDC-4A94-9A3E-CB8D4CAA3273}" dt="2023-12-24T01:13:38.023" v="170" actId="47"/>
        <pc:sldMkLst>
          <pc:docMk/>
          <pc:sldMk cId="2245061072" sldId="363"/>
        </pc:sldMkLst>
      </pc:sldChg>
      <pc:sldChg chg="new">
        <pc:chgData name="Jordan Williams" userId="269cec884350d245" providerId="LiveId" clId="{98068834-EDDC-4A94-9A3E-CB8D4CAA3273}" dt="2023-12-24T05:13:05.439" v="6537" actId="680"/>
        <pc:sldMkLst>
          <pc:docMk/>
          <pc:sldMk cId="33871050" sldId="364"/>
        </pc:sldMkLst>
      </pc:sldChg>
      <pc:sldChg chg="del">
        <pc:chgData name="Jordan Williams" userId="269cec884350d245" providerId="LiveId" clId="{98068834-EDDC-4A94-9A3E-CB8D4CAA3273}" dt="2023-12-24T01:13:38.023" v="170" actId="47"/>
        <pc:sldMkLst>
          <pc:docMk/>
          <pc:sldMk cId="1795260652" sldId="364"/>
        </pc:sldMkLst>
      </pc:sldChg>
      <pc:sldChg chg="modSp add mod">
        <pc:chgData name="Jordan Williams" userId="269cec884350d245" providerId="LiveId" clId="{98068834-EDDC-4A94-9A3E-CB8D4CAA3273}" dt="2023-12-24T05:13:54.661" v="6539" actId="6549"/>
        <pc:sldMkLst>
          <pc:docMk/>
          <pc:sldMk cId="3554619232" sldId="365"/>
        </pc:sldMkLst>
        <pc:spChg chg="mod">
          <ac:chgData name="Jordan Williams" userId="269cec884350d245" providerId="LiveId" clId="{98068834-EDDC-4A94-9A3E-CB8D4CAA3273}" dt="2023-12-24T05:13:54.661" v="6539" actId="6549"/>
          <ac:spMkLst>
            <pc:docMk/>
            <pc:sldMk cId="3554619232" sldId="365"/>
            <ac:spMk id="2" creationId="{FD823F2E-7DF5-F42F-2F8B-C288D206230A}"/>
          </ac:spMkLst>
        </pc:spChg>
      </pc:sldChg>
      <pc:sldChg chg="del">
        <pc:chgData name="Jordan Williams" userId="269cec884350d245" providerId="LiveId" clId="{98068834-EDDC-4A94-9A3E-CB8D4CAA3273}" dt="2023-12-24T01:13:38.023" v="170" actId="47"/>
        <pc:sldMkLst>
          <pc:docMk/>
          <pc:sldMk cId="4027850453" sldId="365"/>
        </pc:sldMkLst>
      </pc:sldChg>
      <pc:sldChg chg="modSp add modAnim">
        <pc:chgData name="Jordan Williams" userId="269cec884350d245" providerId="LiveId" clId="{98068834-EDDC-4A94-9A3E-CB8D4CAA3273}" dt="2023-12-24T21:21:25.423" v="7265" actId="114"/>
        <pc:sldMkLst>
          <pc:docMk/>
          <pc:sldMk cId="841236100" sldId="366"/>
        </pc:sldMkLst>
        <pc:spChg chg="mod">
          <ac:chgData name="Jordan Williams" userId="269cec884350d245" providerId="LiveId" clId="{98068834-EDDC-4A94-9A3E-CB8D4CAA3273}" dt="2023-12-24T21:21:25.423" v="7265" actId="114"/>
          <ac:spMkLst>
            <pc:docMk/>
            <pc:sldMk cId="841236100" sldId="366"/>
            <ac:spMk id="2" creationId="{F69DC118-C26D-88F1-E3B3-E0329649B3DE}"/>
          </ac:spMkLst>
        </pc:spChg>
      </pc:sldChg>
      <pc:sldChg chg="del">
        <pc:chgData name="Jordan Williams" userId="269cec884350d245" providerId="LiveId" clId="{98068834-EDDC-4A94-9A3E-CB8D4CAA3273}" dt="2023-12-24T01:13:38.023" v="170" actId="47"/>
        <pc:sldMkLst>
          <pc:docMk/>
          <pc:sldMk cId="3644427755" sldId="366"/>
        </pc:sldMkLst>
      </pc:sldChg>
      <pc:sldChg chg="add del ord">
        <pc:chgData name="Jordan Williams" userId="269cec884350d245" providerId="LiveId" clId="{98068834-EDDC-4A94-9A3E-CB8D4CAA3273}" dt="2023-12-24T05:16:15.292" v="6711" actId="47"/>
        <pc:sldMkLst>
          <pc:docMk/>
          <pc:sldMk cId="4109752842" sldId="366"/>
        </pc:sldMkLst>
      </pc:sldChg>
      <pc:sldChg chg="del">
        <pc:chgData name="Jordan Williams" userId="269cec884350d245" providerId="LiveId" clId="{98068834-EDDC-4A94-9A3E-CB8D4CAA3273}" dt="2023-12-24T01:13:38.023" v="170" actId="47"/>
        <pc:sldMkLst>
          <pc:docMk/>
          <pc:sldMk cId="2421009946" sldId="367"/>
        </pc:sldMkLst>
      </pc:sldChg>
    </pc:docChg>
  </pc:docChgLst>
  <pc:docChgLst>
    <pc:chgData name="Jordan Williams" userId="269cec884350d245" providerId="LiveId" clId="{77D912EE-9BA9-4624-9FBD-2900B5A1AE8A}"/>
    <pc:docChg chg="undo redo custSel addSld delSld modSld modMainMaster">
      <pc:chgData name="Jordan Williams" userId="269cec884350d245" providerId="LiveId" clId="{77D912EE-9BA9-4624-9FBD-2900B5A1AE8A}" dt="2023-05-28T20:48:24.078" v="5126" actId="313"/>
      <pc:docMkLst>
        <pc:docMk/>
      </pc:docMkLst>
      <pc:sldChg chg="modSp mod">
        <pc:chgData name="Jordan Williams" userId="269cec884350d245" providerId="LiveId" clId="{77D912EE-9BA9-4624-9FBD-2900B5A1AE8A}" dt="2023-05-27T00:27:48.401" v="89" actId="20577"/>
        <pc:sldMkLst>
          <pc:docMk/>
          <pc:sldMk cId="109857222" sldId="256"/>
        </pc:sldMkLst>
        <pc:spChg chg="mod">
          <ac:chgData name="Jordan Williams" userId="269cec884350d245" providerId="LiveId" clId="{77D912EE-9BA9-4624-9FBD-2900B5A1AE8A}" dt="2023-05-27T00:27:48.401" v="89" actId="20577"/>
          <ac:spMkLst>
            <pc:docMk/>
            <pc:sldMk cId="109857222" sldId="256"/>
            <ac:spMk id="4" creationId="{62807685-CCE8-4488-8EBE-7572B84FBA64}"/>
          </ac:spMkLst>
        </pc:spChg>
      </pc:sldChg>
      <pc:sldChg chg="modSp mod modTransition">
        <pc:chgData name="Jordan Williams" userId="269cec884350d245" providerId="LiveId" clId="{77D912EE-9BA9-4624-9FBD-2900B5A1AE8A}" dt="2023-05-28T04:25:12.011" v="4901"/>
        <pc:sldMkLst>
          <pc:docMk/>
          <pc:sldMk cId="1602523647" sldId="339"/>
        </pc:sldMkLst>
        <pc:spChg chg="mod">
          <ac:chgData name="Jordan Williams" userId="269cec884350d245" providerId="LiveId" clId="{77D912EE-9BA9-4624-9FBD-2900B5A1AE8A}" dt="2023-05-27T01:43:09.515" v="216" actId="947"/>
          <ac:spMkLst>
            <pc:docMk/>
            <pc:sldMk cId="1602523647" sldId="339"/>
            <ac:spMk id="3" creationId="{14E691B4-6043-455E-8E7B-C0B68483676A}"/>
          </ac:spMkLst>
        </pc:spChg>
      </pc:sldChg>
      <pc:sldChg chg="modSp mod">
        <pc:chgData name="Jordan Williams" userId="269cec884350d245" providerId="LiveId" clId="{77D912EE-9BA9-4624-9FBD-2900B5A1AE8A}" dt="2023-05-27T00:27:53.361" v="108" actId="20577"/>
        <pc:sldMkLst>
          <pc:docMk/>
          <pc:sldMk cId="1663058076" sldId="345"/>
        </pc:sldMkLst>
        <pc:spChg chg="mod">
          <ac:chgData name="Jordan Williams" userId="269cec884350d245" providerId="LiveId" clId="{77D912EE-9BA9-4624-9FBD-2900B5A1AE8A}" dt="2023-05-27T00:27:53.361" v="108" actId="20577"/>
          <ac:spMkLst>
            <pc:docMk/>
            <pc:sldMk cId="1663058076" sldId="345"/>
            <ac:spMk id="2" creationId="{7144980C-7DE7-B7FA-78A5-9F22D2D37BE3}"/>
          </ac:spMkLst>
        </pc:spChg>
        <pc:spChg chg="mod">
          <ac:chgData name="Jordan Williams" userId="269cec884350d245" providerId="LiveId" clId="{77D912EE-9BA9-4624-9FBD-2900B5A1AE8A}" dt="2023-05-27T00:19:06.700" v="58" actId="20577"/>
          <ac:spMkLst>
            <pc:docMk/>
            <pc:sldMk cId="1663058076" sldId="345"/>
            <ac:spMk id="3" creationId="{9A6D39DD-699D-7A38-4FB5-C5FC3EBFB680}"/>
          </ac:spMkLst>
        </pc:spChg>
      </pc:sldChg>
      <pc:sldChg chg="del">
        <pc:chgData name="Jordan Williams" userId="269cec884350d245" providerId="LiveId" clId="{77D912EE-9BA9-4624-9FBD-2900B5A1AE8A}" dt="2023-05-27T00:08:27.641" v="0" actId="47"/>
        <pc:sldMkLst>
          <pc:docMk/>
          <pc:sldMk cId="634613245" sldId="395"/>
        </pc:sldMkLst>
      </pc:sldChg>
      <pc:sldChg chg="modSp mod modAnim">
        <pc:chgData name="Jordan Williams" userId="269cec884350d245" providerId="LiveId" clId="{77D912EE-9BA9-4624-9FBD-2900B5A1AE8A}" dt="2023-05-28T20:40:48.891" v="5090"/>
        <pc:sldMkLst>
          <pc:docMk/>
          <pc:sldMk cId="273813160" sldId="396"/>
        </pc:sldMkLst>
        <pc:spChg chg="mod">
          <ac:chgData name="Jordan Williams" userId="269cec884350d245" providerId="LiveId" clId="{77D912EE-9BA9-4624-9FBD-2900B5A1AE8A}" dt="2023-05-28T04:26:40.188" v="4914" actId="20577"/>
          <ac:spMkLst>
            <pc:docMk/>
            <pc:sldMk cId="273813160" sldId="396"/>
            <ac:spMk id="2" creationId="{120DC53E-49FD-499B-8821-DDB4A508F7DE}"/>
          </ac:spMkLst>
        </pc:spChg>
        <pc:spChg chg="mod">
          <ac:chgData name="Jordan Williams" userId="269cec884350d245" providerId="LiveId" clId="{77D912EE-9BA9-4624-9FBD-2900B5A1AE8A}" dt="2023-05-27T07:38:43.570" v="297" actId="20577"/>
          <ac:spMkLst>
            <pc:docMk/>
            <pc:sldMk cId="273813160" sldId="396"/>
            <ac:spMk id="3" creationId="{276456EA-C5EF-2A34-300F-B7234DB71C33}"/>
          </ac:spMkLst>
        </pc:spChg>
      </pc:sldChg>
      <pc:sldChg chg="addSp delSp modSp add mod modAnim">
        <pc:chgData name="Jordan Williams" userId="269cec884350d245" providerId="LiveId" clId="{77D912EE-9BA9-4624-9FBD-2900B5A1AE8A}" dt="2023-05-28T20:48:24.078" v="5126" actId="313"/>
        <pc:sldMkLst>
          <pc:docMk/>
          <pc:sldMk cId="689125887" sldId="397"/>
        </pc:sldMkLst>
        <pc:spChg chg="mod">
          <ac:chgData name="Jordan Williams" userId="269cec884350d245" providerId="LiveId" clId="{77D912EE-9BA9-4624-9FBD-2900B5A1AE8A}" dt="2023-05-28T20:48:24.078" v="5126" actId="313"/>
          <ac:spMkLst>
            <pc:docMk/>
            <pc:sldMk cId="689125887" sldId="397"/>
            <ac:spMk id="2" creationId="{120DC53E-49FD-499B-8821-DDB4A508F7DE}"/>
          </ac:spMkLst>
        </pc:spChg>
        <pc:spChg chg="mod">
          <ac:chgData name="Jordan Williams" userId="269cec884350d245" providerId="LiveId" clId="{77D912EE-9BA9-4624-9FBD-2900B5A1AE8A}" dt="2023-05-27T17:37:53.742" v="430"/>
          <ac:spMkLst>
            <pc:docMk/>
            <pc:sldMk cId="689125887" sldId="397"/>
            <ac:spMk id="3" creationId="{276456EA-C5EF-2A34-300F-B7234DB71C33}"/>
          </ac:spMkLst>
        </pc:spChg>
        <pc:spChg chg="add del mod">
          <ac:chgData name="Jordan Williams" userId="269cec884350d245" providerId="LiveId" clId="{77D912EE-9BA9-4624-9FBD-2900B5A1AE8A}" dt="2023-05-27T17:37:53.742" v="430"/>
          <ac:spMkLst>
            <pc:docMk/>
            <pc:sldMk cId="689125887" sldId="397"/>
            <ac:spMk id="4" creationId="{229D4CCC-D57C-AF78-5279-51F9C7ACE972}"/>
          </ac:spMkLst>
        </pc:spChg>
        <pc:spChg chg="add del mod">
          <ac:chgData name="Jordan Williams" userId="269cec884350d245" providerId="LiveId" clId="{77D912EE-9BA9-4624-9FBD-2900B5A1AE8A}" dt="2023-05-27T17:37:53.742" v="430"/>
          <ac:spMkLst>
            <pc:docMk/>
            <pc:sldMk cId="689125887" sldId="397"/>
            <ac:spMk id="5" creationId="{193633AB-FB96-41AF-9CAC-022E24A3A3F5}"/>
          </ac:spMkLst>
        </pc:spChg>
      </pc:sldChg>
      <pc:sldChg chg="add del">
        <pc:chgData name="Jordan Williams" userId="269cec884350d245" providerId="LiveId" clId="{77D912EE-9BA9-4624-9FBD-2900B5A1AE8A}" dt="2023-05-27T01:43:22.102" v="218"/>
        <pc:sldMkLst>
          <pc:docMk/>
          <pc:sldMk cId="982234644" sldId="397"/>
        </pc:sldMkLst>
      </pc:sldChg>
      <pc:sldChg chg="new del">
        <pc:chgData name="Jordan Williams" userId="269cec884350d245" providerId="LiveId" clId="{77D912EE-9BA9-4624-9FBD-2900B5A1AE8A}" dt="2023-05-27T00:26:38.766" v="61" actId="680"/>
        <pc:sldMkLst>
          <pc:docMk/>
          <pc:sldMk cId="3569785652" sldId="397"/>
        </pc:sldMkLst>
      </pc:sldChg>
      <pc:sldChg chg="del">
        <pc:chgData name="Jordan Williams" userId="269cec884350d245" providerId="LiveId" clId="{77D912EE-9BA9-4624-9FBD-2900B5A1AE8A}" dt="2023-05-27T00:26:33.184" v="59" actId="47"/>
        <pc:sldMkLst>
          <pc:docMk/>
          <pc:sldMk cId="3843499025" sldId="397"/>
        </pc:sldMkLst>
      </pc:sldChg>
      <pc:sldChg chg="modSp add mod">
        <pc:chgData name="Jordan Williams" userId="269cec884350d245" providerId="LiveId" clId="{77D912EE-9BA9-4624-9FBD-2900B5A1AE8A}" dt="2023-05-27T19:12:35.110" v="1240" actId="20577"/>
        <pc:sldMkLst>
          <pc:docMk/>
          <pc:sldMk cId="778606251" sldId="398"/>
        </pc:sldMkLst>
        <pc:spChg chg="mod">
          <ac:chgData name="Jordan Williams" userId="269cec884350d245" providerId="LiveId" clId="{77D912EE-9BA9-4624-9FBD-2900B5A1AE8A}" dt="2023-05-27T19:12:35.110" v="1240" actId="20577"/>
          <ac:spMkLst>
            <pc:docMk/>
            <pc:sldMk cId="778606251" sldId="398"/>
            <ac:spMk id="3" creationId="{9A6D39DD-699D-7A38-4FB5-C5FC3EBFB680}"/>
          </ac:spMkLst>
        </pc:spChg>
      </pc:sldChg>
      <pc:sldChg chg="del">
        <pc:chgData name="Jordan Williams" userId="269cec884350d245" providerId="LiveId" clId="{77D912EE-9BA9-4624-9FBD-2900B5A1AE8A}" dt="2023-05-27T00:26:33.184" v="59" actId="47"/>
        <pc:sldMkLst>
          <pc:docMk/>
          <pc:sldMk cId="4200670043" sldId="398"/>
        </pc:sldMkLst>
      </pc:sldChg>
      <pc:sldChg chg="del">
        <pc:chgData name="Jordan Williams" userId="269cec884350d245" providerId="LiveId" clId="{77D912EE-9BA9-4624-9FBD-2900B5A1AE8A}" dt="2023-05-27T00:26:33.184" v="59" actId="47"/>
        <pc:sldMkLst>
          <pc:docMk/>
          <pc:sldMk cId="71137336" sldId="399"/>
        </pc:sldMkLst>
      </pc:sldChg>
      <pc:sldChg chg="modSp add mod modAnim">
        <pc:chgData name="Jordan Williams" userId="269cec884350d245" providerId="LiveId" clId="{77D912EE-9BA9-4624-9FBD-2900B5A1AE8A}" dt="2023-05-28T20:40:58.111" v="5092"/>
        <pc:sldMkLst>
          <pc:docMk/>
          <pc:sldMk cId="2507415742" sldId="399"/>
        </pc:sldMkLst>
        <pc:spChg chg="mod">
          <ac:chgData name="Jordan Williams" userId="269cec884350d245" providerId="LiveId" clId="{77D912EE-9BA9-4624-9FBD-2900B5A1AE8A}" dt="2023-05-28T20:15:13.951" v="5088" actId="20577"/>
          <ac:spMkLst>
            <pc:docMk/>
            <pc:sldMk cId="2507415742" sldId="399"/>
            <ac:spMk id="2" creationId="{120DC53E-49FD-499B-8821-DDB4A508F7DE}"/>
          </ac:spMkLst>
        </pc:spChg>
        <pc:spChg chg="mod">
          <ac:chgData name="Jordan Williams" userId="269cec884350d245" providerId="LiveId" clId="{77D912EE-9BA9-4624-9FBD-2900B5A1AE8A}" dt="2023-05-27T19:12:39.774" v="1252" actId="20577"/>
          <ac:spMkLst>
            <pc:docMk/>
            <pc:sldMk cId="2507415742" sldId="399"/>
            <ac:spMk id="3" creationId="{276456EA-C5EF-2A34-300F-B7234DB71C33}"/>
          </ac:spMkLst>
        </pc:spChg>
      </pc:sldChg>
      <pc:sldChg chg="modSp add mod">
        <pc:chgData name="Jordan Williams" userId="269cec884350d245" providerId="LiveId" clId="{77D912EE-9BA9-4624-9FBD-2900B5A1AE8A}" dt="2023-05-27T19:12:43.119" v="1260" actId="20577"/>
        <pc:sldMkLst>
          <pc:docMk/>
          <pc:sldMk cId="756147340" sldId="400"/>
        </pc:sldMkLst>
        <pc:spChg chg="mod">
          <ac:chgData name="Jordan Williams" userId="269cec884350d245" providerId="LiveId" clId="{77D912EE-9BA9-4624-9FBD-2900B5A1AE8A}" dt="2023-05-27T19:12:43.119" v="1260" actId="20577"/>
          <ac:spMkLst>
            <pc:docMk/>
            <pc:sldMk cId="756147340" sldId="400"/>
            <ac:spMk id="3" creationId="{9A6D39DD-699D-7A38-4FB5-C5FC3EBFB680}"/>
          </ac:spMkLst>
        </pc:spChg>
      </pc:sldChg>
      <pc:sldChg chg="del">
        <pc:chgData name="Jordan Williams" userId="269cec884350d245" providerId="LiveId" clId="{77D912EE-9BA9-4624-9FBD-2900B5A1AE8A}" dt="2023-05-27T00:26:33.184" v="59" actId="47"/>
        <pc:sldMkLst>
          <pc:docMk/>
          <pc:sldMk cId="2057858705" sldId="400"/>
        </pc:sldMkLst>
      </pc:sldChg>
      <pc:sldChg chg="del">
        <pc:chgData name="Jordan Williams" userId="269cec884350d245" providerId="LiveId" clId="{77D912EE-9BA9-4624-9FBD-2900B5A1AE8A}" dt="2023-05-27T00:26:33.184" v="59" actId="47"/>
        <pc:sldMkLst>
          <pc:docMk/>
          <pc:sldMk cId="2526385869" sldId="401"/>
        </pc:sldMkLst>
      </pc:sldChg>
      <pc:sldChg chg="modSp add mod modAnim">
        <pc:chgData name="Jordan Williams" userId="269cec884350d245" providerId="LiveId" clId="{77D912EE-9BA9-4624-9FBD-2900B5A1AE8A}" dt="2023-05-28T20:41:07.735" v="5094"/>
        <pc:sldMkLst>
          <pc:docMk/>
          <pc:sldMk cId="2711573835" sldId="401"/>
        </pc:sldMkLst>
        <pc:spChg chg="mod">
          <ac:chgData name="Jordan Williams" userId="269cec884350d245" providerId="LiveId" clId="{77D912EE-9BA9-4624-9FBD-2900B5A1AE8A}" dt="2023-05-28T04:28:16.447" v="4934" actId="20577"/>
          <ac:spMkLst>
            <pc:docMk/>
            <pc:sldMk cId="2711573835" sldId="401"/>
            <ac:spMk id="2" creationId="{120DC53E-49FD-499B-8821-DDB4A508F7DE}"/>
          </ac:spMkLst>
        </pc:spChg>
        <pc:spChg chg="mod">
          <ac:chgData name="Jordan Williams" userId="269cec884350d245" providerId="LiveId" clId="{77D912EE-9BA9-4624-9FBD-2900B5A1AE8A}" dt="2023-05-27T08:02:52.027" v="368" actId="20577"/>
          <ac:spMkLst>
            <pc:docMk/>
            <pc:sldMk cId="2711573835" sldId="401"/>
            <ac:spMk id="3" creationId="{276456EA-C5EF-2A34-300F-B7234DB71C33}"/>
          </ac:spMkLst>
        </pc:spChg>
      </pc:sldChg>
      <pc:sldChg chg="modSp add modAnim">
        <pc:chgData name="Jordan Williams" userId="269cec884350d245" providerId="LiveId" clId="{77D912EE-9BA9-4624-9FBD-2900B5A1AE8A}" dt="2023-05-28T20:40:52.339" v="5091"/>
        <pc:sldMkLst>
          <pc:docMk/>
          <pc:sldMk cId="17086178" sldId="402"/>
        </pc:sldMkLst>
        <pc:spChg chg="mod">
          <ac:chgData name="Jordan Williams" userId="269cec884350d245" providerId="LiveId" clId="{77D912EE-9BA9-4624-9FBD-2900B5A1AE8A}" dt="2023-05-28T04:30:44.315" v="4958" actId="20577"/>
          <ac:spMkLst>
            <pc:docMk/>
            <pc:sldMk cId="17086178" sldId="402"/>
            <ac:spMk id="2" creationId="{120DC53E-49FD-499B-8821-DDB4A508F7DE}"/>
          </ac:spMkLst>
        </pc:spChg>
      </pc:sldChg>
      <pc:sldChg chg="addSp delSp modSp add mod modAnim">
        <pc:chgData name="Jordan Williams" userId="269cec884350d245" providerId="LiveId" clId="{77D912EE-9BA9-4624-9FBD-2900B5A1AE8A}" dt="2023-05-28T19:48:30.920" v="5033" actId="6549"/>
        <pc:sldMkLst>
          <pc:docMk/>
          <pc:sldMk cId="1910213140" sldId="403"/>
        </pc:sldMkLst>
        <pc:spChg chg="mod">
          <ac:chgData name="Jordan Williams" userId="269cec884350d245" providerId="LiveId" clId="{77D912EE-9BA9-4624-9FBD-2900B5A1AE8A}" dt="2023-05-28T19:48:30.920" v="5033" actId="6549"/>
          <ac:spMkLst>
            <pc:docMk/>
            <pc:sldMk cId="1910213140" sldId="403"/>
            <ac:spMk id="2" creationId="{120DC53E-49FD-499B-8821-DDB4A508F7DE}"/>
          </ac:spMkLst>
        </pc:spChg>
        <pc:spChg chg="add del">
          <ac:chgData name="Jordan Williams" userId="269cec884350d245" providerId="LiveId" clId="{77D912EE-9BA9-4624-9FBD-2900B5A1AE8A}" dt="2023-05-28T19:45:24.761" v="4996" actId="22"/>
          <ac:spMkLst>
            <pc:docMk/>
            <pc:sldMk cId="1910213140" sldId="403"/>
            <ac:spMk id="5" creationId="{F6B44086-A409-B698-6A93-1549DA8BD5CC}"/>
          </ac:spMkLst>
        </pc:spChg>
      </pc:sldChg>
      <pc:sldChg chg="del">
        <pc:chgData name="Jordan Williams" userId="269cec884350d245" providerId="LiveId" clId="{77D912EE-9BA9-4624-9FBD-2900B5A1AE8A}" dt="2023-05-27T00:26:33.184" v="59" actId="47"/>
        <pc:sldMkLst>
          <pc:docMk/>
          <pc:sldMk cId="4161664126" sldId="403"/>
        </pc:sldMkLst>
      </pc:sldChg>
      <pc:sldChg chg="modSp add mod modAnim">
        <pc:chgData name="Jordan Williams" userId="269cec884350d245" providerId="LiveId" clId="{77D912EE-9BA9-4624-9FBD-2900B5A1AE8A}" dt="2023-05-28T20:41:02.098" v="5093"/>
        <pc:sldMkLst>
          <pc:docMk/>
          <pc:sldMk cId="107508728" sldId="404"/>
        </pc:sldMkLst>
        <pc:spChg chg="mod">
          <ac:chgData name="Jordan Williams" userId="269cec884350d245" providerId="LiveId" clId="{77D912EE-9BA9-4624-9FBD-2900B5A1AE8A}" dt="2023-05-28T04:39:57.980" v="4993" actId="6549"/>
          <ac:spMkLst>
            <pc:docMk/>
            <pc:sldMk cId="107508728" sldId="404"/>
            <ac:spMk id="2" creationId="{120DC53E-49FD-499B-8821-DDB4A508F7DE}"/>
          </ac:spMkLst>
        </pc:spChg>
      </pc:sldChg>
      <pc:sldChg chg="modSp add modAnim">
        <pc:chgData name="Jordan Williams" userId="269cec884350d245" providerId="LiveId" clId="{77D912EE-9BA9-4624-9FBD-2900B5A1AE8A}" dt="2023-05-28T04:39:48.304" v="4991" actId="20577"/>
        <pc:sldMkLst>
          <pc:docMk/>
          <pc:sldMk cId="312261856" sldId="405"/>
        </pc:sldMkLst>
        <pc:spChg chg="mod">
          <ac:chgData name="Jordan Williams" userId="269cec884350d245" providerId="LiveId" clId="{77D912EE-9BA9-4624-9FBD-2900B5A1AE8A}" dt="2023-05-28T04:39:48.304" v="4991" actId="20577"/>
          <ac:spMkLst>
            <pc:docMk/>
            <pc:sldMk cId="312261856" sldId="405"/>
            <ac:spMk id="2" creationId="{120DC53E-49FD-499B-8821-DDB4A508F7DE}"/>
          </ac:spMkLst>
        </pc:spChg>
      </pc:sldChg>
      <pc:sldChg chg="del">
        <pc:chgData name="Jordan Williams" userId="269cec884350d245" providerId="LiveId" clId="{77D912EE-9BA9-4624-9FBD-2900B5A1AE8A}" dt="2023-05-27T00:26:33.184" v="59" actId="47"/>
        <pc:sldMkLst>
          <pc:docMk/>
          <pc:sldMk cId="519429612" sldId="405"/>
        </pc:sldMkLst>
      </pc:sldChg>
      <pc:sldChg chg="modSp add del mod modAnim">
        <pc:chgData name="Jordan Williams" userId="269cec884350d245" providerId="LiveId" clId="{77D912EE-9BA9-4624-9FBD-2900B5A1AE8A}" dt="2023-05-28T03:03:01.570" v="3780" actId="47"/>
        <pc:sldMkLst>
          <pc:docMk/>
          <pc:sldMk cId="1867667192" sldId="406"/>
        </pc:sldMkLst>
        <pc:spChg chg="mod">
          <ac:chgData name="Jordan Williams" userId="269cec884350d245" providerId="LiveId" clId="{77D912EE-9BA9-4624-9FBD-2900B5A1AE8A}" dt="2023-05-28T03:01:27.329" v="3720" actId="20577"/>
          <ac:spMkLst>
            <pc:docMk/>
            <pc:sldMk cId="1867667192" sldId="406"/>
            <ac:spMk id="2" creationId="{120DC53E-49FD-499B-8821-DDB4A508F7DE}"/>
          </ac:spMkLst>
        </pc:spChg>
      </pc:sldChg>
      <pc:sldChg chg="modSp add del modAnim">
        <pc:chgData name="Jordan Williams" userId="269cec884350d245" providerId="LiveId" clId="{77D912EE-9BA9-4624-9FBD-2900B5A1AE8A}" dt="2023-05-28T02:15:31.338" v="3236" actId="47"/>
        <pc:sldMkLst>
          <pc:docMk/>
          <pc:sldMk cId="2087032066" sldId="406"/>
        </pc:sldMkLst>
        <pc:spChg chg="mod">
          <ac:chgData name="Jordan Williams" userId="269cec884350d245" providerId="LiveId" clId="{77D912EE-9BA9-4624-9FBD-2900B5A1AE8A}" dt="2023-05-28T01:04:38.057" v="3103" actId="14"/>
          <ac:spMkLst>
            <pc:docMk/>
            <pc:sldMk cId="2087032066" sldId="406"/>
            <ac:spMk id="2" creationId="{120DC53E-49FD-499B-8821-DDB4A508F7DE}"/>
          </ac:spMkLst>
        </pc:spChg>
      </pc:sldChg>
      <pc:sldChg chg="del">
        <pc:chgData name="Jordan Williams" userId="269cec884350d245" providerId="LiveId" clId="{77D912EE-9BA9-4624-9FBD-2900B5A1AE8A}" dt="2023-05-27T00:26:33.184" v="59" actId="47"/>
        <pc:sldMkLst>
          <pc:docMk/>
          <pc:sldMk cId="2270729694" sldId="406"/>
        </pc:sldMkLst>
      </pc:sldChg>
      <pc:sldChg chg="del">
        <pc:chgData name="Jordan Williams" userId="269cec884350d245" providerId="LiveId" clId="{77D912EE-9BA9-4624-9FBD-2900B5A1AE8A}" dt="2023-05-27T00:26:33.184" v="59" actId="47"/>
        <pc:sldMkLst>
          <pc:docMk/>
          <pc:sldMk cId="1523437054" sldId="407"/>
        </pc:sldMkLst>
      </pc:sldChg>
      <pc:sldChg chg="modSp add modAnim">
        <pc:chgData name="Jordan Williams" userId="269cec884350d245" providerId="LiveId" clId="{77D912EE-9BA9-4624-9FBD-2900B5A1AE8A}" dt="2023-05-28T04:30:28.673" v="4954" actId="20577"/>
        <pc:sldMkLst>
          <pc:docMk/>
          <pc:sldMk cId="1661901760" sldId="407"/>
        </pc:sldMkLst>
        <pc:spChg chg="mod">
          <ac:chgData name="Jordan Williams" userId="269cec884350d245" providerId="LiveId" clId="{77D912EE-9BA9-4624-9FBD-2900B5A1AE8A}" dt="2023-05-28T04:30:28.673" v="4954" actId="20577"/>
          <ac:spMkLst>
            <pc:docMk/>
            <pc:sldMk cId="1661901760" sldId="407"/>
            <ac:spMk id="2" creationId="{120DC53E-49FD-499B-8821-DDB4A508F7DE}"/>
          </ac:spMkLst>
        </pc:spChg>
      </pc:sldChg>
      <pc:sldChg chg="modSp add del modAnim">
        <pc:chgData name="Jordan Williams" userId="269cec884350d245" providerId="LiveId" clId="{77D912EE-9BA9-4624-9FBD-2900B5A1AE8A}" dt="2023-05-28T03:02:10.429" v="3770"/>
        <pc:sldMkLst>
          <pc:docMk/>
          <pc:sldMk cId="2199451410" sldId="407"/>
        </pc:sldMkLst>
        <pc:spChg chg="mod">
          <ac:chgData name="Jordan Williams" userId="269cec884350d245" providerId="LiveId" clId="{77D912EE-9BA9-4624-9FBD-2900B5A1AE8A}" dt="2023-05-28T03:00:44.420" v="3645" actId="20577"/>
          <ac:spMkLst>
            <pc:docMk/>
            <pc:sldMk cId="2199451410" sldId="407"/>
            <ac:spMk id="2" creationId="{120DC53E-49FD-499B-8821-DDB4A508F7DE}"/>
          </ac:spMkLst>
        </pc:spChg>
      </pc:sldChg>
      <pc:sldChg chg="modSp add modAnim">
        <pc:chgData name="Jordan Williams" userId="269cec884350d245" providerId="LiveId" clId="{77D912EE-9BA9-4624-9FBD-2900B5A1AE8A}" dt="2023-05-28T04:29:22.583" v="4941"/>
        <pc:sldMkLst>
          <pc:docMk/>
          <pc:sldMk cId="2382129726" sldId="408"/>
        </pc:sldMkLst>
        <pc:spChg chg="mod">
          <ac:chgData name="Jordan Williams" userId="269cec884350d245" providerId="LiveId" clId="{77D912EE-9BA9-4624-9FBD-2900B5A1AE8A}" dt="2023-05-28T03:14:06.709" v="4255" actId="20577"/>
          <ac:spMkLst>
            <pc:docMk/>
            <pc:sldMk cId="2382129726" sldId="408"/>
            <ac:spMk id="2" creationId="{120DC53E-49FD-499B-8821-DDB4A508F7DE}"/>
          </ac:spMkLst>
        </pc:spChg>
      </pc:sldChg>
      <pc:sldChg chg="modSp add modAnim">
        <pc:chgData name="Jordan Williams" userId="269cec884350d245" providerId="LiveId" clId="{77D912EE-9BA9-4624-9FBD-2900B5A1AE8A}" dt="2023-05-28T20:41:29.151" v="5096"/>
        <pc:sldMkLst>
          <pc:docMk/>
          <pc:sldMk cId="1484360594" sldId="409"/>
        </pc:sldMkLst>
        <pc:spChg chg="mod">
          <ac:chgData name="Jordan Williams" userId="269cec884350d245" providerId="LiveId" clId="{77D912EE-9BA9-4624-9FBD-2900B5A1AE8A}" dt="2023-05-28T04:29:55.400" v="4944" actId="20577"/>
          <ac:spMkLst>
            <pc:docMk/>
            <pc:sldMk cId="1484360594" sldId="409"/>
            <ac:spMk id="2" creationId="{120DC53E-49FD-499B-8821-DDB4A508F7DE}"/>
          </ac:spMkLst>
        </pc:spChg>
      </pc:sldChg>
      <pc:sldChg chg="del">
        <pc:chgData name="Jordan Williams" userId="269cec884350d245" providerId="LiveId" clId="{77D912EE-9BA9-4624-9FBD-2900B5A1AE8A}" dt="2023-05-27T00:26:33.184" v="59" actId="47"/>
        <pc:sldMkLst>
          <pc:docMk/>
          <pc:sldMk cId="4236473173" sldId="409"/>
        </pc:sldMkLst>
      </pc:sldChg>
      <pc:sldChg chg="del">
        <pc:chgData name="Jordan Williams" userId="269cec884350d245" providerId="LiveId" clId="{77D912EE-9BA9-4624-9FBD-2900B5A1AE8A}" dt="2023-05-27T00:26:33.184" v="59" actId="47"/>
        <pc:sldMkLst>
          <pc:docMk/>
          <pc:sldMk cId="1328551942" sldId="410"/>
        </pc:sldMkLst>
      </pc:sldChg>
      <pc:sldChg chg="modSp add modAnim">
        <pc:chgData name="Jordan Williams" userId="269cec884350d245" providerId="LiveId" clId="{77D912EE-9BA9-4624-9FBD-2900B5A1AE8A}" dt="2023-05-28T04:30:20.872" v="4952" actId="20577"/>
        <pc:sldMkLst>
          <pc:docMk/>
          <pc:sldMk cId="3326288200" sldId="410"/>
        </pc:sldMkLst>
        <pc:spChg chg="mod">
          <ac:chgData name="Jordan Williams" userId="269cec884350d245" providerId="LiveId" clId="{77D912EE-9BA9-4624-9FBD-2900B5A1AE8A}" dt="2023-05-28T04:30:20.872" v="4952" actId="20577"/>
          <ac:spMkLst>
            <pc:docMk/>
            <pc:sldMk cId="3326288200" sldId="410"/>
            <ac:spMk id="2" creationId="{120DC53E-49FD-499B-8821-DDB4A508F7DE}"/>
          </ac:spMkLst>
        </pc:spChg>
      </pc:sldChg>
      <pc:sldChg chg="modSp add mod modAnim">
        <pc:chgData name="Jordan Williams" userId="269cec884350d245" providerId="LiveId" clId="{77D912EE-9BA9-4624-9FBD-2900B5A1AE8A}" dt="2023-05-28T20:41:36.477" v="5097"/>
        <pc:sldMkLst>
          <pc:docMk/>
          <pc:sldMk cId="2064156898" sldId="411"/>
        </pc:sldMkLst>
        <pc:spChg chg="mod">
          <ac:chgData name="Jordan Williams" userId="269cec884350d245" providerId="LiveId" clId="{77D912EE-9BA9-4624-9FBD-2900B5A1AE8A}" dt="2023-05-28T04:03:54.197" v="4793" actId="6549"/>
          <ac:spMkLst>
            <pc:docMk/>
            <pc:sldMk cId="2064156898" sldId="411"/>
            <ac:spMk id="2" creationId="{120DC53E-49FD-499B-8821-DDB4A508F7DE}"/>
          </ac:spMkLst>
        </pc:spChg>
      </pc:sldChg>
      <pc:sldChg chg="del">
        <pc:chgData name="Jordan Williams" userId="269cec884350d245" providerId="LiveId" clId="{77D912EE-9BA9-4624-9FBD-2900B5A1AE8A}" dt="2023-05-27T00:26:33.184" v="59" actId="47"/>
        <pc:sldMkLst>
          <pc:docMk/>
          <pc:sldMk cId="2326357380" sldId="411"/>
        </pc:sldMkLst>
      </pc:sldChg>
      <pc:sldChg chg="modSp add del modAnim">
        <pc:chgData name="Jordan Williams" userId="269cec884350d245" providerId="LiveId" clId="{77D912EE-9BA9-4624-9FBD-2900B5A1AE8A}" dt="2023-05-28T04:31:23.699" v="4961" actId="47"/>
        <pc:sldMkLst>
          <pc:docMk/>
          <pc:sldMk cId="1846971402" sldId="412"/>
        </pc:sldMkLst>
        <pc:spChg chg="mod">
          <ac:chgData name="Jordan Williams" userId="269cec884350d245" providerId="LiveId" clId="{77D912EE-9BA9-4624-9FBD-2900B5A1AE8A}" dt="2023-05-28T04:10:42.782" v="4884"/>
          <ac:spMkLst>
            <pc:docMk/>
            <pc:sldMk cId="1846971402" sldId="412"/>
            <ac:spMk id="2" creationId="{120DC53E-49FD-499B-8821-DDB4A508F7DE}"/>
          </ac:spMkLst>
        </pc:spChg>
      </pc:sldChg>
      <pc:sldChg chg="del">
        <pc:chgData name="Jordan Williams" userId="269cec884350d245" providerId="LiveId" clId="{77D912EE-9BA9-4624-9FBD-2900B5A1AE8A}" dt="2023-05-27T00:26:33.184" v="59" actId="47"/>
        <pc:sldMkLst>
          <pc:docMk/>
          <pc:sldMk cId="4015830731" sldId="412"/>
        </pc:sldMkLst>
      </pc:sldChg>
      <pc:sldChg chg="modSp add modAnim">
        <pc:chgData name="Jordan Williams" userId="269cec884350d245" providerId="LiveId" clId="{77D912EE-9BA9-4624-9FBD-2900B5A1AE8A}" dt="2023-05-28T20:42:52.861" v="5109"/>
        <pc:sldMkLst>
          <pc:docMk/>
          <pc:sldMk cId="997370178" sldId="413"/>
        </pc:sldMkLst>
        <pc:spChg chg="mod">
          <ac:chgData name="Jordan Williams" userId="269cec884350d245" providerId="LiveId" clId="{77D912EE-9BA9-4624-9FBD-2900B5A1AE8A}" dt="2023-05-28T20:41:45.242" v="5098"/>
          <ac:spMkLst>
            <pc:docMk/>
            <pc:sldMk cId="997370178" sldId="413"/>
            <ac:spMk id="2" creationId="{120DC53E-49FD-499B-8821-DDB4A508F7DE}"/>
          </ac:spMkLst>
        </pc:spChg>
      </pc:sldChg>
      <pc:sldChg chg="del">
        <pc:chgData name="Jordan Williams" userId="269cec884350d245" providerId="LiveId" clId="{77D912EE-9BA9-4624-9FBD-2900B5A1AE8A}" dt="2023-05-27T00:26:33.184" v="59" actId="47"/>
        <pc:sldMkLst>
          <pc:docMk/>
          <pc:sldMk cId="3285788139" sldId="413"/>
        </pc:sldMkLst>
      </pc:sldChg>
      <pc:sldChg chg="modSp add modAnim">
        <pc:chgData name="Jordan Williams" userId="269cec884350d245" providerId="LiveId" clId="{77D912EE-9BA9-4624-9FBD-2900B5A1AE8A}" dt="2023-05-28T19:50:13.107" v="5058"/>
        <pc:sldMkLst>
          <pc:docMk/>
          <pc:sldMk cId="165500459" sldId="414"/>
        </pc:sldMkLst>
        <pc:spChg chg="mod">
          <ac:chgData name="Jordan Williams" userId="269cec884350d245" providerId="LiveId" clId="{77D912EE-9BA9-4624-9FBD-2900B5A1AE8A}" dt="2023-05-28T19:48:48.325" v="5054" actId="6549"/>
          <ac:spMkLst>
            <pc:docMk/>
            <pc:sldMk cId="165500459" sldId="414"/>
            <ac:spMk id="2" creationId="{120DC53E-49FD-499B-8821-DDB4A508F7DE}"/>
          </ac:spMkLst>
        </pc:spChg>
      </pc:sldChg>
      <pc:sldChg chg="modSp add del modAnim">
        <pc:chgData name="Jordan Williams" userId="269cec884350d245" providerId="LiveId" clId="{77D912EE-9BA9-4624-9FBD-2900B5A1AE8A}" dt="2023-05-28T19:46:53.924" v="5031" actId="47"/>
        <pc:sldMkLst>
          <pc:docMk/>
          <pc:sldMk cId="1834493704" sldId="414"/>
        </pc:sldMkLst>
        <pc:spChg chg="mod">
          <ac:chgData name="Jordan Williams" userId="269cec884350d245" providerId="LiveId" clId="{77D912EE-9BA9-4624-9FBD-2900B5A1AE8A}" dt="2023-05-28T19:46:41.833" v="5030" actId="20577"/>
          <ac:spMkLst>
            <pc:docMk/>
            <pc:sldMk cId="1834493704" sldId="414"/>
            <ac:spMk id="2" creationId="{120DC53E-49FD-499B-8821-DDB4A508F7DE}"/>
          </ac:spMkLst>
        </pc:spChg>
      </pc:sldChg>
      <pc:sldChg chg="del">
        <pc:chgData name="Jordan Williams" userId="269cec884350d245" providerId="LiveId" clId="{77D912EE-9BA9-4624-9FBD-2900B5A1AE8A}" dt="2023-05-27T00:26:33.184" v="59" actId="47"/>
        <pc:sldMkLst>
          <pc:docMk/>
          <pc:sldMk cId="2392542159" sldId="414"/>
        </pc:sldMkLst>
      </pc:sldChg>
      <pc:sldChg chg="del">
        <pc:chgData name="Jordan Williams" userId="269cec884350d245" providerId="LiveId" clId="{77D912EE-9BA9-4624-9FBD-2900B5A1AE8A}" dt="2023-05-27T00:26:33.184" v="59" actId="47"/>
        <pc:sldMkLst>
          <pc:docMk/>
          <pc:sldMk cId="1264195638" sldId="415"/>
        </pc:sldMkLst>
      </pc:sldChg>
      <pc:sldChg chg="add del">
        <pc:chgData name="Jordan Williams" userId="269cec884350d245" providerId="LiveId" clId="{77D912EE-9BA9-4624-9FBD-2900B5A1AE8A}" dt="2023-05-28T19:48:39.513" v="5050"/>
        <pc:sldMkLst>
          <pc:docMk/>
          <pc:sldMk cId="4055138025" sldId="415"/>
        </pc:sldMkLst>
      </pc:sldChg>
      <pc:sldChg chg="del">
        <pc:chgData name="Jordan Williams" userId="269cec884350d245" providerId="LiveId" clId="{77D912EE-9BA9-4624-9FBD-2900B5A1AE8A}" dt="2023-05-27T00:26:33.184" v="59" actId="47"/>
        <pc:sldMkLst>
          <pc:docMk/>
          <pc:sldMk cId="2585921821" sldId="417"/>
        </pc:sldMkLst>
      </pc:sldChg>
      <pc:sldChg chg="del">
        <pc:chgData name="Jordan Williams" userId="269cec884350d245" providerId="LiveId" clId="{77D912EE-9BA9-4624-9FBD-2900B5A1AE8A}" dt="2023-05-27T00:26:33.184" v="59" actId="47"/>
        <pc:sldMkLst>
          <pc:docMk/>
          <pc:sldMk cId="1874549115" sldId="418"/>
        </pc:sldMkLst>
      </pc:sldChg>
      <pc:sldChg chg="del">
        <pc:chgData name="Jordan Williams" userId="269cec884350d245" providerId="LiveId" clId="{77D912EE-9BA9-4624-9FBD-2900B5A1AE8A}" dt="2023-05-27T00:26:33.184" v="59" actId="47"/>
        <pc:sldMkLst>
          <pc:docMk/>
          <pc:sldMk cId="505259905" sldId="420"/>
        </pc:sldMkLst>
      </pc:sldChg>
      <pc:sldChg chg="del">
        <pc:chgData name="Jordan Williams" userId="269cec884350d245" providerId="LiveId" clId="{77D912EE-9BA9-4624-9FBD-2900B5A1AE8A}" dt="2023-05-27T00:26:33.184" v="59" actId="47"/>
        <pc:sldMkLst>
          <pc:docMk/>
          <pc:sldMk cId="3894366443" sldId="421"/>
        </pc:sldMkLst>
      </pc:sldChg>
      <pc:sldChg chg="del">
        <pc:chgData name="Jordan Williams" userId="269cec884350d245" providerId="LiveId" clId="{77D912EE-9BA9-4624-9FBD-2900B5A1AE8A}" dt="2023-05-27T00:26:33.184" v="59" actId="47"/>
        <pc:sldMkLst>
          <pc:docMk/>
          <pc:sldMk cId="214536119" sldId="422"/>
        </pc:sldMkLst>
      </pc:sldChg>
      <pc:sldChg chg="del">
        <pc:chgData name="Jordan Williams" userId="269cec884350d245" providerId="LiveId" clId="{77D912EE-9BA9-4624-9FBD-2900B5A1AE8A}" dt="2023-05-27T00:26:33.184" v="59" actId="47"/>
        <pc:sldMkLst>
          <pc:docMk/>
          <pc:sldMk cId="1596632260" sldId="424"/>
        </pc:sldMkLst>
      </pc:sldChg>
      <pc:sldChg chg="del">
        <pc:chgData name="Jordan Williams" userId="269cec884350d245" providerId="LiveId" clId="{77D912EE-9BA9-4624-9FBD-2900B5A1AE8A}" dt="2023-05-27T00:26:33.184" v="59" actId="47"/>
        <pc:sldMkLst>
          <pc:docMk/>
          <pc:sldMk cId="3827857599" sldId="426"/>
        </pc:sldMkLst>
      </pc:sldChg>
      <pc:sldMasterChg chg="modSldLayout">
        <pc:chgData name="Jordan Williams" userId="269cec884350d245" providerId="LiveId" clId="{77D912EE-9BA9-4624-9FBD-2900B5A1AE8A}" dt="2023-05-27T19:10:24.600" v="1232" actId="403"/>
        <pc:sldMasterMkLst>
          <pc:docMk/>
          <pc:sldMasterMk cId="1512199015" sldId="2147484110"/>
        </pc:sldMasterMkLst>
        <pc:sldLayoutChg chg="modSp">
          <pc:chgData name="Jordan Williams" userId="269cec884350d245" providerId="LiveId" clId="{77D912EE-9BA9-4624-9FBD-2900B5A1AE8A}" dt="2023-05-27T19:10:24.600" v="1232" actId="403"/>
          <pc:sldLayoutMkLst>
            <pc:docMk/>
            <pc:sldMasterMk cId="1512199015" sldId="2147484110"/>
            <pc:sldLayoutMk cId="140206634" sldId="2147484112"/>
          </pc:sldLayoutMkLst>
          <pc:spChg chg="mod">
            <ac:chgData name="Jordan Williams" userId="269cec884350d245" providerId="LiveId" clId="{77D912EE-9BA9-4624-9FBD-2900B5A1AE8A}" dt="2023-05-27T19:10:24.600" v="1232" actId="403"/>
            <ac:spMkLst>
              <pc:docMk/>
              <pc:sldMasterMk cId="1512199015" sldId="2147484110"/>
              <pc:sldLayoutMk cId="140206634" sldId="2147484112"/>
              <ac:spMk id="3" creationId="{00000000-0000-0000-0000-000000000000}"/>
            </ac:spMkLst>
          </pc:spChg>
        </pc:sldLayoutChg>
      </pc:sldMasterChg>
    </pc:docChg>
  </pc:docChgLst>
  <pc:docChgLst>
    <pc:chgData name="Jordan Williams" userId="269cec884350d245" providerId="LiveId" clId="{B8196D79-FBB3-4A87-BCD7-070B9104DF62}"/>
    <pc:docChg chg="modSld">
      <pc:chgData name="Jordan Williams" userId="269cec884350d245" providerId="LiveId" clId="{B8196D79-FBB3-4A87-BCD7-070B9104DF62}" dt="2023-01-25T23:40:27.339" v="4" actId="20577"/>
      <pc:docMkLst>
        <pc:docMk/>
      </pc:docMkLst>
      <pc:sldChg chg="modSp">
        <pc:chgData name="Jordan Williams" userId="269cec884350d245" providerId="LiveId" clId="{B8196D79-FBB3-4A87-BCD7-070B9104DF62}" dt="2023-01-25T23:40:27.339" v="4" actId="20577"/>
        <pc:sldMkLst>
          <pc:docMk/>
          <pc:sldMk cId="519429612" sldId="405"/>
        </pc:sldMkLst>
        <pc:spChg chg="mod">
          <ac:chgData name="Jordan Williams" userId="269cec884350d245" providerId="LiveId" clId="{B8196D79-FBB3-4A87-BCD7-070B9104DF62}" dt="2023-01-25T23:40:27.339" v="4" actId="20577"/>
          <ac:spMkLst>
            <pc:docMk/>
            <pc:sldMk cId="519429612" sldId="405"/>
            <ac:spMk id="2" creationId="{C72F249D-5F39-11CB-13D6-DB752EA1689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87518-335D-4040-B1C0-8BA3A92B8CFE}" type="datetimeFigureOut">
              <a:rPr lang="en-US"/>
              <a:t>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88FF8-367A-BD46-929B-28241155A64D}" type="slidenum">
              <a:rPr lang="en-US"/>
              <a:t>‹#›</a:t>
            </a:fld>
            <a:endParaRPr lang="en-US"/>
          </a:p>
        </p:txBody>
      </p:sp>
    </p:spTree>
    <p:extLst>
      <p:ext uri="{BB962C8B-B14F-4D97-AF65-F5344CB8AC3E}">
        <p14:creationId xmlns:p14="http://schemas.microsoft.com/office/powerpoint/2010/main" val="173395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OT word for </a:t>
            </a:r>
          </a:p>
          <a:p>
            <a:r>
              <a:rPr lang="en-US"/>
              <a:t>NT word for ‘unconditional love’, ‘beloved’, ‘love’ used 320</a:t>
            </a:r>
          </a:p>
        </p:txBody>
      </p:sp>
      <p:sp>
        <p:nvSpPr>
          <p:cNvPr id="4" name="Slide Number Placeholder 3"/>
          <p:cNvSpPr>
            <a:spLocks noGrp="1"/>
          </p:cNvSpPr>
          <p:nvPr>
            <p:ph type="sldNum" sz="quarter" idx="5"/>
          </p:nvPr>
        </p:nvSpPr>
        <p:spPr/>
        <p:txBody>
          <a:bodyPr/>
          <a:lstStyle/>
          <a:p>
            <a:fld id="{EEA88FF8-367A-BD46-929B-28241155A64D}" type="slidenum">
              <a:rPr lang="en-US" smtClean="0"/>
              <a:t>25</a:t>
            </a:fld>
            <a:endParaRPr lang="en-US"/>
          </a:p>
        </p:txBody>
      </p:sp>
    </p:spTree>
    <p:extLst>
      <p:ext uri="{BB962C8B-B14F-4D97-AF65-F5344CB8AC3E}">
        <p14:creationId xmlns:p14="http://schemas.microsoft.com/office/powerpoint/2010/main" val="1278800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2902"/>
            <a:ext cx="7886700" cy="5212983"/>
          </a:xfrm>
        </p:spPr>
        <p:txBody>
          <a:bodyPr/>
          <a:lstStyle>
            <a:lvl1pPr>
              <a:defRPr sz="2600"/>
            </a:lvl1pPr>
            <a:lvl2pPr>
              <a:defRPr sz="2400"/>
            </a:lvl2pPr>
            <a:lvl3pPr>
              <a:defRPr sz="22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CBBD2A65-9952-89EE-DBB3-03DEA2B723C6}"/>
              </a:ext>
            </a:extLst>
          </p:cNvPr>
          <p:cNvSpPr>
            <a:spLocks noGrp="1"/>
          </p:cNvSpPr>
          <p:nvPr>
            <p:ph type="title"/>
          </p:nvPr>
        </p:nvSpPr>
        <p:spPr>
          <a:xfrm>
            <a:off x="628650" y="365127"/>
            <a:ext cx="7886700" cy="481502"/>
          </a:xfrm>
        </p:spPr>
        <p:txBody>
          <a:bodyPr>
            <a:normAutofit/>
          </a:bodyPr>
          <a:lstStyle>
            <a:lvl1pPr algn="ctr">
              <a:defRPr sz="2800" b="1">
                <a:solidFill>
                  <a:srgbClr val="B0DCFF"/>
                </a:solidFill>
              </a:defRPr>
            </a:lvl1pPr>
          </a:lstStyle>
          <a:p>
            <a:r>
              <a:rPr lang="en-US" dirty="0"/>
              <a:t>Click to edit Master title style</a:t>
            </a:r>
          </a:p>
        </p:txBody>
      </p:sp>
    </p:spTree>
    <p:extLst>
      <p:ext uri="{BB962C8B-B14F-4D97-AF65-F5344CB8AC3E}">
        <p14:creationId xmlns:p14="http://schemas.microsoft.com/office/powerpoint/2010/main" val="14020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B0DCFF"/>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1430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65127"/>
            <a:ext cx="7886700" cy="1325562"/>
          </a:xfrm>
        </p:spPr>
        <p:txBody>
          <a:bodyPr anchor="ctr"/>
          <a:lstStyle>
            <a:lvl1pPr>
              <a:defRPr sz="4800">
                <a:solidFill>
                  <a:srgbClr val="B0DCFF"/>
                </a:solidFill>
              </a:defRPr>
            </a:lvl1pPr>
          </a:lstStyle>
          <a:p>
            <a:r>
              <a:rPr lang="en-US" dirty="0"/>
              <a:t>Click to edit Master title style</a:t>
            </a:r>
          </a:p>
        </p:txBody>
      </p:sp>
      <p:sp>
        <p:nvSpPr>
          <p:cNvPr id="9" name="Content Placeholder 8">
            <a:extLst>
              <a:ext uri="{FF2B5EF4-FFF2-40B4-BE49-F238E27FC236}">
                <a16:creationId xmlns:a16="http://schemas.microsoft.com/office/drawing/2014/main" id="{8DA05436-66BE-3014-4AAF-7B62B51C22C1}"/>
              </a:ext>
            </a:extLst>
          </p:cNvPr>
          <p:cNvSpPr>
            <a:spLocks noGrp="1"/>
          </p:cNvSpPr>
          <p:nvPr>
            <p:ph sz="quarter" idx="13"/>
          </p:nvPr>
        </p:nvSpPr>
        <p:spPr>
          <a:xfrm>
            <a:off x="623888" y="1825624"/>
            <a:ext cx="7886700" cy="4351337"/>
          </a:xfrm>
        </p:spPr>
        <p:txBody>
          <a:bodyPr/>
          <a:lstStyle>
            <a:lvl1pPr marL="571500" indent="-571500">
              <a:buFont typeface="+mj-lt"/>
              <a:buAutoNum type="romanUcPeriod"/>
              <a:defRPr b="1">
                <a:solidFill>
                  <a:srgbClr val="B0DCFF"/>
                </a:solidFill>
              </a:defRPr>
            </a:lvl1pPr>
            <a:lvl2pPr marL="457200" indent="0">
              <a:buFont typeface="+mj-lt"/>
              <a:buNone/>
              <a:defRPr/>
            </a:lvl2pPr>
            <a:lvl3pPr marL="1428750" indent="-514350">
              <a:buFont typeface="+mj-lt"/>
              <a:buAutoNum type="romanUcPeriod"/>
              <a:defRPr/>
            </a:lvl3pPr>
            <a:lvl4pPr marL="1771650" indent="-400050">
              <a:buFont typeface="+mj-lt"/>
              <a:buAutoNum type="romanUcPeriod"/>
              <a:defRPr/>
            </a:lvl4pPr>
            <a:lvl5pPr marL="2228850" indent="-400050">
              <a:buFont typeface="+mj-lt"/>
              <a:buAutoNum type="romanUcPeriod"/>
              <a:defRPr/>
            </a:lvl5pPr>
          </a:lstStyle>
          <a:p>
            <a:pPr lvl="0"/>
            <a:r>
              <a:rPr lang="en-US" dirty="0"/>
              <a:t>Click to edit Master text styles</a:t>
            </a:r>
          </a:p>
        </p:txBody>
      </p:sp>
    </p:spTree>
    <p:extLst>
      <p:ext uri="{BB962C8B-B14F-4D97-AF65-F5344CB8AC3E}">
        <p14:creationId xmlns:p14="http://schemas.microsoft.com/office/powerpoint/2010/main" val="12200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938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1/5/2024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12199015"/>
      </p:ext>
    </p:extLst>
  </p:cSld>
  <p:clrMap bg1="dk1" tx1="lt1" bg2="dk2" tx2="lt2" accent1="accent1" accent2="accent2" accent3="accent3" accent4="accent4" accent5="accent5" accent6="accent6" hlink="hlink" folHlink="folHlink"/>
  <p:sldLayoutIdLst>
    <p:sldLayoutId id="2147484112" r:id="rId1"/>
    <p:sldLayoutId id="2147484111" r:id="rId2"/>
    <p:sldLayoutId id="2147484113" r:id="rId3"/>
    <p:sldLayoutId id="214748411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07685-CCE8-4488-8EBE-7572B84FBA64}"/>
              </a:ext>
            </a:extLst>
          </p:cNvPr>
          <p:cNvSpPr>
            <a:spLocks noGrp="1"/>
          </p:cNvSpPr>
          <p:nvPr>
            <p:ph type="ctrTitle"/>
          </p:nvPr>
        </p:nvSpPr>
        <p:spPr/>
        <p:txBody>
          <a:bodyPr/>
          <a:lstStyle/>
          <a:p>
            <a:r>
              <a:rPr lang="en-US" dirty="0">
                <a:solidFill>
                  <a:srgbClr val="B0DCFF"/>
                </a:solidFill>
              </a:rPr>
              <a:t>Taking Sin Seriously</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E86CEA-BCA0-B4FC-B281-15404782C835}"/>
              </a:ext>
            </a:extLst>
          </p:cNvPr>
          <p:cNvSpPr>
            <a:spLocks noGrp="1"/>
          </p:cNvSpPr>
          <p:nvPr>
            <p:ph idx="1"/>
          </p:nvPr>
        </p:nvSpPr>
        <p:spPr/>
        <p:txBody>
          <a:bodyPr/>
          <a:lstStyle/>
          <a:p>
            <a:r>
              <a:rPr lang="en-US" dirty="0"/>
              <a:t>God’s definition of sin</a:t>
            </a:r>
          </a:p>
          <a:p>
            <a:pPr lvl="1"/>
            <a:r>
              <a:rPr lang="en-US" dirty="0"/>
              <a:t>1 John 3:4</a:t>
            </a:r>
          </a:p>
          <a:p>
            <a:pPr lvl="2"/>
            <a:r>
              <a:rPr lang="en-US" dirty="0"/>
              <a:t>Whoever commits sin also commits lawlessness, and sin is lawlessness.</a:t>
            </a:r>
          </a:p>
          <a:p>
            <a:pPr lvl="2"/>
            <a:r>
              <a:rPr lang="en-US" dirty="0"/>
              <a:t>Sin is acting ‘without law’ – as if the law doesn’t exist</a:t>
            </a:r>
          </a:p>
          <a:p>
            <a:pPr lvl="1"/>
            <a:r>
              <a:rPr lang="en-US" dirty="0"/>
              <a:t>Psalm 119:101-104</a:t>
            </a:r>
          </a:p>
          <a:p>
            <a:pPr lvl="2"/>
            <a:r>
              <a:rPr lang="en-US" baseline="30000" dirty="0"/>
              <a:t>101</a:t>
            </a:r>
            <a:r>
              <a:rPr lang="en-US" dirty="0"/>
              <a:t> I have restrained my feet from every evil way,</a:t>
            </a:r>
            <a:br>
              <a:rPr lang="en-US" dirty="0"/>
            </a:br>
            <a:r>
              <a:rPr lang="en-US" dirty="0"/>
              <a:t>	That I may keep Your word.</a:t>
            </a:r>
            <a:br>
              <a:rPr lang="en-US" dirty="0"/>
            </a:br>
            <a:r>
              <a:rPr lang="en-US" baseline="30000" dirty="0"/>
              <a:t>102</a:t>
            </a:r>
            <a:r>
              <a:rPr lang="en-US" dirty="0"/>
              <a:t> I have not departed from Your judgments,</a:t>
            </a:r>
            <a:br>
              <a:rPr lang="en-US" dirty="0"/>
            </a:br>
            <a:r>
              <a:rPr lang="en-US" dirty="0"/>
              <a:t>	For You Yourself have taught me.</a:t>
            </a:r>
            <a:br>
              <a:rPr lang="en-US" dirty="0"/>
            </a:br>
            <a:r>
              <a:rPr lang="en-US" baseline="30000" dirty="0"/>
              <a:t>103</a:t>
            </a:r>
            <a:r>
              <a:rPr lang="en-US" dirty="0"/>
              <a:t> How sweet are Your words to my taste,</a:t>
            </a:r>
            <a:br>
              <a:rPr lang="en-US" dirty="0"/>
            </a:br>
            <a:r>
              <a:rPr lang="en-US" dirty="0"/>
              <a:t>	Sweeter than honey to my mouth!</a:t>
            </a:r>
            <a:br>
              <a:rPr lang="en-US" dirty="0"/>
            </a:br>
            <a:r>
              <a:rPr lang="en-US" baseline="30000" dirty="0"/>
              <a:t>104</a:t>
            </a:r>
            <a:r>
              <a:rPr lang="en-US" dirty="0"/>
              <a:t>  Through Your precepts I get understanding;</a:t>
            </a:r>
            <a:br>
              <a:rPr lang="en-US" dirty="0"/>
            </a:br>
            <a:r>
              <a:rPr lang="en-US" dirty="0"/>
              <a:t>	Therefore I hate every false way.</a:t>
            </a:r>
          </a:p>
        </p:txBody>
      </p:sp>
      <p:sp>
        <p:nvSpPr>
          <p:cNvPr id="3" name="Title 2">
            <a:extLst>
              <a:ext uri="{FF2B5EF4-FFF2-40B4-BE49-F238E27FC236}">
                <a16:creationId xmlns:a16="http://schemas.microsoft.com/office/drawing/2014/main" id="{AC6F26CF-3216-4708-942C-31669D3A0B22}"/>
              </a:ext>
            </a:extLst>
          </p:cNvPr>
          <p:cNvSpPr>
            <a:spLocks noGrp="1"/>
          </p:cNvSpPr>
          <p:nvPr>
            <p:ph type="title"/>
          </p:nvPr>
        </p:nvSpPr>
        <p:spPr/>
        <p:txBody>
          <a:bodyPr/>
          <a:lstStyle/>
          <a:p>
            <a:r>
              <a:rPr lang="en-US" dirty="0"/>
              <a:t>I. The Definition of Sin</a:t>
            </a:r>
          </a:p>
        </p:txBody>
      </p:sp>
    </p:spTree>
    <p:extLst>
      <p:ext uri="{BB962C8B-B14F-4D97-AF65-F5344CB8AC3E}">
        <p14:creationId xmlns:p14="http://schemas.microsoft.com/office/powerpoint/2010/main" val="332915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BF0-3A6A-42FE-51BE-4FEFB837ED6A}"/>
              </a:ext>
            </a:extLst>
          </p:cNvPr>
          <p:cNvSpPr>
            <a:spLocks noGrp="1"/>
          </p:cNvSpPr>
          <p:nvPr>
            <p:ph type="title"/>
          </p:nvPr>
        </p:nvSpPr>
        <p:spPr/>
        <p:txBody>
          <a:bodyPr/>
          <a:lstStyle/>
          <a:p>
            <a:r>
              <a:rPr lang="en-US" dirty="0"/>
              <a:t>Taking Sin Seriously</a:t>
            </a:r>
          </a:p>
        </p:txBody>
      </p:sp>
      <p:sp>
        <p:nvSpPr>
          <p:cNvPr id="3" name="Content Placeholder 2">
            <a:extLst>
              <a:ext uri="{FF2B5EF4-FFF2-40B4-BE49-F238E27FC236}">
                <a16:creationId xmlns:a16="http://schemas.microsoft.com/office/drawing/2014/main" id="{A3D0D4A4-996A-39FD-4118-4480B307E9F2}"/>
              </a:ext>
            </a:extLst>
          </p:cNvPr>
          <p:cNvSpPr>
            <a:spLocks noGrp="1"/>
          </p:cNvSpPr>
          <p:nvPr>
            <p:ph sz="quarter" idx="13"/>
          </p:nvPr>
        </p:nvSpPr>
        <p:spPr/>
        <p:txBody>
          <a:bodyPr/>
          <a:lstStyle/>
          <a:p>
            <a:r>
              <a:rPr lang="en-US" b="0" dirty="0">
                <a:solidFill>
                  <a:schemeClr val="tx1">
                    <a:lumMod val="50000"/>
                  </a:schemeClr>
                </a:solidFill>
              </a:rPr>
              <a:t>The Definition of Sin</a:t>
            </a:r>
          </a:p>
          <a:p>
            <a:r>
              <a:rPr lang="en-US" dirty="0"/>
              <a:t>The Consequences of Sin</a:t>
            </a:r>
          </a:p>
        </p:txBody>
      </p:sp>
    </p:spTree>
    <p:extLst>
      <p:ext uri="{BB962C8B-B14F-4D97-AF65-F5344CB8AC3E}">
        <p14:creationId xmlns:p14="http://schemas.microsoft.com/office/powerpoint/2010/main" val="212515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F489C3-3872-C20B-513E-8C7814B90ED8}"/>
              </a:ext>
            </a:extLst>
          </p:cNvPr>
          <p:cNvSpPr>
            <a:spLocks noGrp="1"/>
          </p:cNvSpPr>
          <p:nvPr>
            <p:ph idx="1"/>
          </p:nvPr>
        </p:nvSpPr>
        <p:spPr/>
        <p:txBody>
          <a:bodyPr/>
          <a:lstStyle/>
          <a:p>
            <a:r>
              <a:rPr lang="en-US" dirty="0"/>
              <a:t>The problem with sin</a:t>
            </a:r>
          </a:p>
          <a:p>
            <a:pPr lvl="1"/>
            <a:r>
              <a:rPr lang="en-US" dirty="0"/>
              <a:t>Sin is against God’s very nature</a:t>
            </a:r>
          </a:p>
          <a:p>
            <a:pPr lvl="2"/>
            <a:r>
              <a:rPr lang="en-US" dirty="0"/>
              <a:t>1 John 1:5-6</a:t>
            </a:r>
          </a:p>
          <a:p>
            <a:pPr lvl="3"/>
            <a:r>
              <a:rPr lang="en-US" baseline="30000" dirty="0"/>
              <a:t>5</a:t>
            </a:r>
            <a:r>
              <a:rPr lang="en-US" dirty="0"/>
              <a:t> This is the message which we have heard from Him and declare to you, that God is light and in Him is no darkness at all. </a:t>
            </a:r>
            <a:r>
              <a:rPr lang="en-US" baseline="30000" dirty="0"/>
              <a:t>6</a:t>
            </a:r>
            <a:r>
              <a:rPr lang="en-US" dirty="0"/>
              <a:t> If we say that we have fellowship with Him, and walk in darkness, we lie and do not practice the truth.</a:t>
            </a:r>
          </a:p>
          <a:p>
            <a:pPr lvl="2"/>
            <a:r>
              <a:rPr lang="en-US" dirty="0"/>
              <a:t>God </a:t>
            </a:r>
            <a:r>
              <a:rPr lang="en-US" i="1" dirty="0"/>
              <a:t>cannot</a:t>
            </a:r>
            <a:r>
              <a:rPr lang="en-US" dirty="0"/>
              <a:t> abide sin</a:t>
            </a:r>
          </a:p>
        </p:txBody>
      </p:sp>
      <p:sp>
        <p:nvSpPr>
          <p:cNvPr id="3" name="Title 2">
            <a:extLst>
              <a:ext uri="{FF2B5EF4-FFF2-40B4-BE49-F238E27FC236}">
                <a16:creationId xmlns:a16="http://schemas.microsoft.com/office/drawing/2014/main" id="{50359DA9-95ED-7F6C-50EB-E815775B6976}"/>
              </a:ext>
            </a:extLst>
          </p:cNvPr>
          <p:cNvSpPr>
            <a:spLocks noGrp="1"/>
          </p:cNvSpPr>
          <p:nvPr>
            <p:ph type="title"/>
          </p:nvPr>
        </p:nvSpPr>
        <p:spPr/>
        <p:txBody>
          <a:bodyPr/>
          <a:lstStyle/>
          <a:p>
            <a:r>
              <a:rPr lang="en-US" dirty="0"/>
              <a:t>II. The Consequences of Sin</a:t>
            </a:r>
          </a:p>
        </p:txBody>
      </p:sp>
    </p:spTree>
    <p:extLst>
      <p:ext uri="{BB962C8B-B14F-4D97-AF65-F5344CB8AC3E}">
        <p14:creationId xmlns:p14="http://schemas.microsoft.com/office/powerpoint/2010/main" val="9546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F489C3-3872-C20B-513E-8C7814B90ED8}"/>
              </a:ext>
            </a:extLst>
          </p:cNvPr>
          <p:cNvSpPr>
            <a:spLocks noGrp="1"/>
          </p:cNvSpPr>
          <p:nvPr>
            <p:ph idx="1"/>
          </p:nvPr>
        </p:nvSpPr>
        <p:spPr/>
        <p:txBody>
          <a:bodyPr>
            <a:normAutofit/>
          </a:bodyPr>
          <a:lstStyle/>
          <a:p>
            <a:r>
              <a:rPr lang="en-US" dirty="0"/>
              <a:t>The problem with sin</a:t>
            </a:r>
          </a:p>
          <a:p>
            <a:pPr lvl="1"/>
            <a:r>
              <a:rPr lang="en-US" dirty="0"/>
              <a:t>Sin is against God’s very nature</a:t>
            </a:r>
          </a:p>
          <a:p>
            <a:pPr lvl="1"/>
            <a:r>
              <a:rPr lang="en-US" dirty="0"/>
              <a:t>Sin separates us from God</a:t>
            </a:r>
          </a:p>
          <a:p>
            <a:pPr lvl="2"/>
            <a:r>
              <a:rPr lang="en-US" dirty="0"/>
              <a:t>Isaiah 59:1-3</a:t>
            </a:r>
          </a:p>
          <a:p>
            <a:pPr lvl="3"/>
            <a:r>
              <a:rPr lang="en-US" baseline="30000" dirty="0"/>
              <a:t>1</a:t>
            </a:r>
            <a:r>
              <a:rPr lang="en-US" dirty="0"/>
              <a:t> Behold, the Lord’s hand is not shortened,</a:t>
            </a:r>
            <a:br>
              <a:rPr lang="en-US" dirty="0"/>
            </a:br>
            <a:r>
              <a:rPr lang="en-US" dirty="0"/>
              <a:t>That it cannot save;</a:t>
            </a:r>
            <a:br>
              <a:rPr lang="en-US" dirty="0"/>
            </a:br>
            <a:r>
              <a:rPr lang="en-US" dirty="0"/>
              <a:t>Nor His ear heavy,</a:t>
            </a:r>
            <a:br>
              <a:rPr lang="en-US" dirty="0"/>
            </a:br>
            <a:r>
              <a:rPr lang="en-US" dirty="0"/>
              <a:t>That it cannot hear.</a:t>
            </a:r>
            <a:br>
              <a:rPr lang="en-US" dirty="0"/>
            </a:br>
            <a:r>
              <a:rPr lang="en-US" baseline="30000" dirty="0"/>
              <a:t>2</a:t>
            </a:r>
            <a:r>
              <a:rPr lang="en-US" dirty="0"/>
              <a:t> But your iniquities have separated you from your God;</a:t>
            </a:r>
            <a:br>
              <a:rPr lang="en-US" dirty="0"/>
            </a:br>
            <a:r>
              <a:rPr lang="en-US" dirty="0"/>
              <a:t>And your sins have hidden His face from you,</a:t>
            </a:r>
            <a:br>
              <a:rPr lang="en-US" dirty="0"/>
            </a:br>
            <a:r>
              <a:rPr lang="en-US" dirty="0"/>
              <a:t>So that He will not hear. </a:t>
            </a:r>
            <a:br>
              <a:rPr lang="en-US" dirty="0"/>
            </a:br>
            <a:r>
              <a:rPr lang="en-US" baseline="30000" dirty="0"/>
              <a:t>3</a:t>
            </a:r>
            <a:r>
              <a:rPr lang="en-US" dirty="0"/>
              <a:t> For your hands are defiled with blood,</a:t>
            </a:r>
            <a:br>
              <a:rPr lang="en-US" dirty="0"/>
            </a:br>
            <a:r>
              <a:rPr lang="en-US" dirty="0"/>
              <a:t>And your fingers with iniquity;</a:t>
            </a:r>
            <a:br>
              <a:rPr lang="en-US" dirty="0"/>
            </a:br>
            <a:r>
              <a:rPr lang="en-US" dirty="0"/>
              <a:t>Your lips have spoken lies,</a:t>
            </a:r>
            <a:br>
              <a:rPr lang="en-US" dirty="0"/>
            </a:br>
            <a:r>
              <a:rPr lang="en-US" dirty="0"/>
              <a:t>Your tongue has muttered perversity.</a:t>
            </a:r>
            <a:endParaRPr lang="en-US" i="1" dirty="0"/>
          </a:p>
          <a:p>
            <a:pPr lvl="2"/>
            <a:r>
              <a:rPr lang="en-US" i="1" dirty="0"/>
              <a:t>Our</a:t>
            </a:r>
            <a:r>
              <a:rPr lang="en-US" dirty="0"/>
              <a:t> actions distance us from God</a:t>
            </a:r>
          </a:p>
        </p:txBody>
      </p:sp>
      <p:sp>
        <p:nvSpPr>
          <p:cNvPr id="3" name="Title 2">
            <a:extLst>
              <a:ext uri="{FF2B5EF4-FFF2-40B4-BE49-F238E27FC236}">
                <a16:creationId xmlns:a16="http://schemas.microsoft.com/office/drawing/2014/main" id="{50359DA9-95ED-7F6C-50EB-E815775B6976}"/>
              </a:ext>
            </a:extLst>
          </p:cNvPr>
          <p:cNvSpPr>
            <a:spLocks noGrp="1"/>
          </p:cNvSpPr>
          <p:nvPr>
            <p:ph type="title"/>
          </p:nvPr>
        </p:nvSpPr>
        <p:spPr/>
        <p:txBody>
          <a:bodyPr/>
          <a:lstStyle/>
          <a:p>
            <a:r>
              <a:rPr lang="en-US" dirty="0"/>
              <a:t>II. The Consequences of Sin</a:t>
            </a:r>
          </a:p>
        </p:txBody>
      </p:sp>
    </p:spTree>
    <p:extLst>
      <p:ext uri="{BB962C8B-B14F-4D97-AF65-F5344CB8AC3E}">
        <p14:creationId xmlns:p14="http://schemas.microsoft.com/office/powerpoint/2010/main" val="237120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F489C3-3872-C20B-513E-8C7814B90ED8}"/>
              </a:ext>
            </a:extLst>
          </p:cNvPr>
          <p:cNvSpPr>
            <a:spLocks noGrp="1"/>
          </p:cNvSpPr>
          <p:nvPr>
            <p:ph idx="1"/>
          </p:nvPr>
        </p:nvSpPr>
        <p:spPr/>
        <p:txBody>
          <a:bodyPr>
            <a:normAutofit/>
          </a:bodyPr>
          <a:lstStyle/>
          <a:p>
            <a:r>
              <a:rPr lang="en-US" dirty="0"/>
              <a:t>The problem with sin</a:t>
            </a:r>
          </a:p>
          <a:p>
            <a:pPr lvl="1"/>
            <a:r>
              <a:rPr lang="en-US" dirty="0"/>
              <a:t>Sin is against God’s very nature</a:t>
            </a:r>
          </a:p>
          <a:p>
            <a:pPr lvl="1"/>
            <a:r>
              <a:rPr lang="en-US" dirty="0"/>
              <a:t>Sin separates us from God</a:t>
            </a:r>
          </a:p>
          <a:p>
            <a:pPr lvl="1"/>
            <a:r>
              <a:rPr lang="en-US" dirty="0"/>
              <a:t>Sin disinherits us</a:t>
            </a:r>
          </a:p>
          <a:p>
            <a:pPr lvl="2"/>
            <a:r>
              <a:rPr lang="en-US" dirty="0"/>
              <a:t>1 Corinthians 6:9-10</a:t>
            </a:r>
          </a:p>
          <a:p>
            <a:pPr lvl="3"/>
            <a:r>
              <a:rPr lang="en-US" baseline="30000" dirty="0"/>
              <a:t>9</a:t>
            </a:r>
            <a:r>
              <a:rPr lang="en-US" dirty="0"/>
              <a:t> Do you not know that the unrighteous will not inherit the kingdom of God? Do not be deceived. Neither fornicators, nor idolaters, nor adulterers, nor homosexuals, nor sodomites, </a:t>
            </a:r>
            <a:r>
              <a:rPr lang="en-US" baseline="30000" dirty="0"/>
              <a:t>10</a:t>
            </a:r>
            <a:r>
              <a:rPr lang="en-US" dirty="0"/>
              <a:t> nor thieves, nor covetous, nor drunkards, nor revilers, nor extortioners will inherit the kingdom of God.</a:t>
            </a:r>
          </a:p>
          <a:p>
            <a:pPr lvl="2"/>
            <a:r>
              <a:rPr lang="en-US" dirty="0"/>
              <a:t>We turn our backs on God, His family, and His kingdom</a:t>
            </a:r>
          </a:p>
        </p:txBody>
      </p:sp>
      <p:sp>
        <p:nvSpPr>
          <p:cNvPr id="3" name="Title 2">
            <a:extLst>
              <a:ext uri="{FF2B5EF4-FFF2-40B4-BE49-F238E27FC236}">
                <a16:creationId xmlns:a16="http://schemas.microsoft.com/office/drawing/2014/main" id="{50359DA9-95ED-7F6C-50EB-E815775B6976}"/>
              </a:ext>
            </a:extLst>
          </p:cNvPr>
          <p:cNvSpPr>
            <a:spLocks noGrp="1"/>
          </p:cNvSpPr>
          <p:nvPr>
            <p:ph type="title"/>
          </p:nvPr>
        </p:nvSpPr>
        <p:spPr/>
        <p:txBody>
          <a:bodyPr/>
          <a:lstStyle/>
          <a:p>
            <a:r>
              <a:rPr lang="en-US" dirty="0"/>
              <a:t>II. The Consequences of Sin</a:t>
            </a:r>
          </a:p>
        </p:txBody>
      </p:sp>
    </p:spTree>
    <p:extLst>
      <p:ext uri="{BB962C8B-B14F-4D97-AF65-F5344CB8AC3E}">
        <p14:creationId xmlns:p14="http://schemas.microsoft.com/office/powerpoint/2010/main" val="404836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F489C3-3872-C20B-513E-8C7814B90ED8}"/>
              </a:ext>
            </a:extLst>
          </p:cNvPr>
          <p:cNvSpPr>
            <a:spLocks noGrp="1"/>
          </p:cNvSpPr>
          <p:nvPr>
            <p:ph idx="1"/>
          </p:nvPr>
        </p:nvSpPr>
        <p:spPr/>
        <p:txBody>
          <a:bodyPr>
            <a:normAutofit/>
          </a:bodyPr>
          <a:lstStyle/>
          <a:p>
            <a:r>
              <a:rPr lang="en-US" dirty="0"/>
              <a:t>The problem with sin</a:t>
            </a:r>
          </a:p>
          <a:p>
            <a:pPr lvl="1"/>
            <a:r>
              <a:rPr lang="en-US" dirty="0"/>
              <a:t>Sin is against God’s very nature</a:t>
            </a:r>
          </a:p>
          <a:p>
            <a:pPr lvl="1"/>
            <a:r>
              <a:rPr lang="en-US" dirty="0"/>
              <a:t>Sin separates us from God</a:t>
            </a:r>
          </a:p>
          <a:p>
            <a:pPr lvl="1"/>
            <a:r>
              <a:rPr lang="en-US" dirty="0"/>
              <a:t>Sin disinherits us</a:t>
            </a:r>
          </a:p>
          <a:p>
            <a:pPr lvl="1"/>
            <a:r>
              <a:rPr lang="en-US" dirty="0"/>
              <a:t>Sin is spiritually fatal</a:t>
            </a:r>
          </a:p>
          <a:p>
            <a:pPr lvl="2"/>
            <a:r>
              <a:rPr lang="en-US" dirty="0"/>
              <a:t>James 1:13-15</a:t>
            </a:r>
          </a:p>
          <a:p>
            <a:pPr lvl="3"/>
            <a:r>
              <a:rPr lang="en-US" baseline="30000" dirty="0"/>
              <a:t>13</a:t>
            </a:r>
            <a:r>
              <a:rPr lang="en-US" dirty="0"/>
              <a:t> Let no one say when he is tempted, “I am tempted by God”; for God cannot be tempted by evil, nor does He Himself tempt anyone. </a:t>
            </a:r>
            <a:r>
              <a:rPr lang="en-US" baseline="30000" dirty="0"/>
              <a:t>14</a:t>
            </a:r>
            <a:r>
              <a:rPr lang="en-US" dirty="0"/>
              <a:t> But each one is tempted when he is drawn away by his own desires and enticed. </a:t>
            </a:r>
            <a:r>
              <a:rPr lang="en-US" baseline="30000" dirty="0"/>
              <a:t>15</a:t>
            </a:r>
            <a:r>
              <a:rPr lang="en-US" dirty="0"/>
              <a:t> Then, when desire has conceived, it gives birth to sin; and sin, when it is full-grown, brings forth death.</a:t>
            </a:r>
          </a:p>
          <a:p>
            <a:pPr lvl="2"/>
            <a:r>
              <a:rPr lang="en-US" dirty="0"/>
              <a:t>Our desires lead us down a different path – death!</a:t>
            </a:r>
          </a:p>
        </p:txBody>
      </p:sp>
      <p:sp>
        <p:nvSpPr>
          <p:cNvPr id="3" name="Title 2">
            <a:extLst>
              <a:ext uri="{FF2B5EF4-FFF2-40B4-BE49-F238E27FC236}">
                <a16:creationId xmlns:a16="http://schemas.microsoft.com/office/drawing/2014/main" id="{50359DA9-95ED-7F6C-50EB-E815775B6976}"/>
              </a:ext>
            </a:extLst>
          </p:cNvPr>
          <p:cNvSpPr>
            <a:spLocks noGrp="1"/>
          </p:cNvSpPr>
          <p:nvPr>
            <p:ph type="title"/>
          </p:nvPr>
        </p:nvSpPr>
        <p:spPr/>
        <p:txBody>
          <a:bodyPr/>
          <a:lstStyle/>
          <a:p>
            <a:r>
              <a:rPr lang="en-US" dirty="0"/>
              <a:t>II. The Consequences of Sin</a:t>
            </a:r>
          </a:p>
        </p:txBody>
      </p:sp>
    </p:spTree>
    <p:extLst>
      <p:ext uri="{BB962C8B-B14F-4D97-AF65-F5344CB8AC3E}">
        <p14:creationId xmlns:p14="http://schemas.microsoft.com/office/powerpoint/2010/main" val="241180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9DC118-C26D-88F1-E3B3-E0329649B3DE}"/>
              </a:ext>
            </a:extLst>
          </p:cNvPr>
          <p:cNvSpPr>
            <a:spLocks noGrp="1"/>
          </p:cNvSpPr>
          <p:nvPr>
            <p:ph idx="1"/>
          </p:nvPr>
        </p:nvSpPr>
        <p:spPr/>
        <p:txBody>
          <a:bodyPr>
            <a:noAutofit/>
          </a:bodyPr>
          <a:lstStyle/>
          <a:p>
            <a:r>
              <a:rPr lang="en-US" i="1" dirty="0"/>
              <a:t>Any</a:t>
            </a:r>
            <a:r>
              <a:rPr lang="en-US" dirty="0"/>
              <a:t> sin is sin!</a:t>
            </a:r>
          </a:p>
          <a:p>
            <a:pPr lvl="1"/>
            <a:r>
              <a:rPr lang="en-US" dirty="0"/>
              <a:t>James 2:10-11</a:t>
            </a:r>
          </a:p>
          <a:p>
            <a:pPr lvl="2"/>
            <a:r>
              <a:rPr lang="en-US" baseline="30000" dirty="0"/>
              <a:t>10</a:t>
            </a:r>
            <a:r>
              <a:rPr lang="en-US" dirty="0"/>
              <a:t> For whoever shall keep the whole law, and yet stumble in one point, he is guilty of all. </a:t>
            </a:r>
            <a:r>
              <a:rPr lang="en-US" baseline="30000" dirty="0"/>
              <a:t>11</a:t>
            </a:r>
            <a:r>
              <a:rPr lang="en-US" dirty="0"/>
              <a:t> For He who said, “Do not commit adultery,” also said, “Do not murder.” Now if you do not commit adultery, but you do murder, you have become a transgressor of the law.</a:t>
            </a:r>
          </a:p>
          <a:p>
            <a:pPr lvl="1"/>
            <a:r>
              <a:rPr lang="en-US" dirty="0"/>
              <a:t>No “white lies”, no “little sins”</a:t>
            </a:r>
          </a:p>
          <a:p>
            <a:pPr lvl="1"/>
            <a:r>
              <a:rPr lang="en-US" dirty="0"/>
              <a:t>Two paths: </a:t>
            </a:r>
            <a:r>
              <a:rPr lang="en-US" i="1" dirty="0"/>
              <a:t>God’s</a:t>
            </a:r>
            <a:r>
              <a:rPr lang="en-US" dirty="0"/>
              <a:t> way and </a:t>
            </a:r>
            <a:r>
              <a:rPr lang="en-US" i="1" dirty="0"/>
              <a:t>our</a:t>
            </a:r>
            <a:r>
              <a:rPr lang="en-US" dirty="0"/>
              <a:t> way</a:t>
            </a:r>
          </a:p>
          <a:p>
            <a:pPr lvl="2"/>
            <a:r>
              <a:rPr lang="en-US" dirty="0"/>
              <a:t>Jeremiah 29:11</a:t>
            </a:r>
          </a:p>
          <a:p>
            <a:pPr lvl="3"/>
            <a:r>
              <a:rPr lang="en-US" dirty="0"/>
              <a:t>For I know the thoughts that I think toward you, says the Lord, thoughts of peace and not of evil, to give you a future and a hope.</a:t>
            </a:r>
          </a:p>
        </p:txBody>
      </p:sp>
      <p:sp>
        <p:nvSpPr>
          <p:cNvPr id="3" name="Title 2">
            <a:extLst>
              <a:ext uri="{FF2B5EF4-FFF2-40B4-BE49-F238E27FC236}">
                <a16:creationId xmlns:a16="http://schemas.microsoft.com/office/drawing/2014/main" id="{6CCDCADC-9EDC-B6A7-3F01-5E1ECC8C7F99}"/>
              </a:ext>
            </a:extLst>
          </p:cNvPr>
          <p:cNvSpPr>
            <a:spLocks noGrp="1"/>
          </p:cNvSpPr>
          <p:nvPr>
            <p:ph type="title"/>
          </p:nvPr>
        </p:nvSpPr>
        <p:spPr/>
        <p:txBody>
          <a:bodyPr/>
          <a:lstStyle/>
          <a:p>
            <a:r>
              <a:rPr lang="en-US" dirty="0"/>
              <a:t>II. The Consequences of Sin</a:t>
            </a:r>
          </a:p>
        </p:txBody>
      </p:sp>
    </p:spTree>
    <p:extLst>
      <p:ext uri="{BB962C8B-B14F-4D97-AF65-F5344CB8AC3E}">
        <p14:creationId xmlns:p14="http://schemas.microsoft.com/office/powerpoint/2010/main" val="67369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9DC118-C26D-88F1-E3B3-E0329649B3DE}"/>
              </a:ext>
            </a:extLst>
          </p:cNvPr>
          <p:cNvSpPr>
            <a:spLocks noGrp="1"/>
          </p:cNvSpPr>
          <p:nvPr>
            <p:ph idx="1"/>
          </p:nvPr>
        </p:nvSpPr>
        <p:spPr/>
        <p:txBody>
          <a:bodyPr>
            <a:noAutofit/>
          </a:bodyPr>
          <a:lstStyle/>
          <a:p>
            <a:r>
              <a:rPr lang="en-US" i="1" dirty="0"/>
              <a:t>Any</a:t>
            </a:r>
            <a:r>
              <a:rPr lang="en-US" dirty="0"/>
              <a:t> sin is sin!</a:t>
            </a:r>
          </a:p>
          <a:p>
            <a:pPr lvl="1"/>
            <a:r>
              <a:rPr lang="en-US" dirty="0"/>
              <a:t>James 2:10-11</a:t>
            </a:r>
          </a:p>
          <a:p>
            <a:pPr lvl="2"/>
            <a:r>
              <a:rPr lang="en-US" baseline="30000" dirty="0"/>
              <a:t>10</a:t>
            </a:r>
            <a:r>
              <a:rPr lang="en-US" dirty="0"/>
              <a:t> For whoever shall keep the whole law, and yet stumble in one point, he is guilty of all. </a:t>
            </a:r>
            <a:r>
              <a:rPr lang="en-US" baseline="30000" dirty="0"/>
              <a:t>11</a:t>
            </a:r>
            <a:r>
              <a:rPr lang="en-US" dirty="0"/>
              <a:t> For He who said, “Do not commit adultery,” also said, “Do not murder.” Now if you do not commit adultery, but you do murder, you have become a transgressor of the law.</a:t>
            </a:r>
          </a:p>
          <a:p>
            <a:pPr lvl="1"/>
            <a:r>
              <a:rPr lang="en-US" dirty="0"/>
              <a:t>No “white lies”, no “little sins”</a:t>
            </a:r>
          </a:p>
          <a:p>
            <a:pPr lvl="1"/>
            <a:r>
              <a:rPr lang="en-US" dirty="0"/>
              <a:t>Two paths: </a:t>
            </a:r>
            <a:r>
              <a:rPr lang="en-US" i="1" dirty="0"/>
              <a:t>God’s</a:t>
            </a:r>
            <a:r>
              <a:rPr lang="en-US" dirty="0"/>
              <a:t> way and </a:t>
            </a:r>
            <a:r>
              <a:rPr lang="en-US" i="1" dirty="0"/>
              <a:t>our</a:t>
            </a:r>
            <a:r>
              <a:rPr lang="en-US" dirty="0"/>
              <a:t> way</a:t>
            </a:r>
          </a:p>
          <a:p>
            <a:pPr lvl="2"/>
            <a:r>
              <a:rPr lang="en-US" dirty="0"/>
              <a:t>Jeremiah 29:11</a:t>
            </a:r>
          </a:p>
          <a:p>
            <a:pPr lvl="2"/>
            <a:r>
              <a:rPr lang="en-US" dirty="0"/>
              <a:t>Isaiah 55:8-9</a:t>
            </a:r>
          </a:p>
          <a:p>
            <a:pPr lvl="3"/>
            <a:r>
              <a:rPr lang="en-US" baseline="30000" dirty="0"/>
              <a:t>8</a:t>
            </a:r>
            <a:r>
              <a:rPr lang="en-US" dirty="0"/>
              <a:t> “For My thoughts are not your thoughts,</a:t>
            </a:r>
            <a:br>
              <a:rPr lang="en-US" dirty="0"/>
            </a:br>
            <a:r>
              <a:rPr lang="en-US" dirty="0"/>
              <a:t>Nor are your ways My ways,” says the Lord.</a:t>
            </a:r>
            <a:br>
              <a:rPr lang="en-US" dirty="0"/>
            </a:br>
            <a:r>
              <a:rPr lang="en-US" baseline="30000" dirty="0"/>
              <a:t>9</a:t>
            </a:r>
            <a:r>
              <a:rPr lang="en-US" dirty="0"/>
              <a:t> “For as the heavens are higher than the earth,</a:t>
            </a:r>
            <a:br>
              <a:rPr lang="en-US" dirty="0"/>
            </a:br>
            <a:r>
              <a:rPr lang="en-US" dirty="0"/>
              <a:t>So are My ways higher than your ways,</a:t>
            </a:r>
            <a:br>
              <a:rPr lang="en-US" dirty="0"/>
            </a:br>
            <a:r>
              <a:rPr lang="en-US" dirty="0"/>
              <a:t>And My thoughts than your thoughts.</a:t>
            </a:r>
          </a:p>
        </p:txBody>
      </p:sp>
      <p:sp>
        <p:nvSpPr>
          <p:cNvPr id="3" name="Title 2">
            <a:extLst>
              <a:ext uri="{FF2B5EF4-FFF2-40B4-BE49-F238E27FC236}">
                <a16:creationId xmlns:a16="http://schemas.microsoft.com/office/drawing/2014/main" id="{6CCDCADC-9EDC-B6A7-3F01-5E1ECC8C7F99}"/>
              </a:ext>
            </a:extLst>
          </p:cNvPr>
          <p:cNvSpPr>
            <a:spLocks noGrp="1"/>
          </p:cNvSpPr>
          <p:nvPr>
            <p:ph type="title"/>
          </p:nvPr>
        </p:nvSpPr>
        <p:spPr/>
        <p:txBody>
          <a:bodyPr/>
          <a:lstStyle/>
          <a:p>
            <a:r>
              <a:rPr lang="en-US" dirty="0"/>
              <a:t>II. The Consequences of Sin</a:t>
            </a:r>
          </a:p>
        </p:txBody>
      </p:sp>
    </p:spTree>
    <p:extLst>
      <p:ext uri="{BB962C8B-B14F-4D97-AF65-F5344CB8AC3E}">
        <p14:creationId xmlns:p14="http://schemas.microsoft.com/office/powerpoint/2010/main" val="841236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BF0-3A6A-42FE-51BE-4FEFB837ED6A}"/>
              </a:ext>
            </a:extLst>
          </p:cNvPr>
          <p:cNvSpPr>
            <a:spLocks noGrp="1"/>
          </p:cNvSpPr>
          <p:nvPr>
            <p:ph type="title"/>
          </p:nvPr>
        </p:nvSpPr>
        <p:spPr/>
        <p:txBody>
          <a:bodyPr/>
          <a:lstStyle/>
          <a:p>
            <a:r>
              <a:rPr lang="en-US" dirty="0"/>
              <a:t>Taking Sin Seriously</a:t>
            </a:r>
          </a:p>
        </p:txBody>
      </p:sp>
      <p:sp>
        <p:nvSpPr>
          <p:cNvPr id="3" name="Content Placeholder 2">
            <a:extLst>
              <a:ext uri="{FF2B5EF4-FFF2-40B4-BE49-F238E27FC236}">
                <a16:creationId xmlns:a16="http://schemas.microsoft.com/office/drawing/2014/main" id="{A3D0D4A4-996A-39FD-4118-4480B307E9F2}"/>
              </a:ext>
            </a:extLst>
          </p:cNvPr>
          <p:cNvSpPr>
            <a:spLocks noGrp="1"/>
          </p:cNvSpPr>
          <p:nvPr>
            <p:ph sz="quarter" idx="13"/>
          </p:nvPr>
        </p:nvSpPr>
        <p:spPr/>
        <p:txBody>
          <a:bodyPr/>
          <a:lstStyle/>
          <a:p>
            <a:r>
              <a:rPr lang="en-US" b="0" dirty="0">
                <a:solidFill>
                  <a:schemeClr val="tx1">
                    <a:lumMod val="50000"/>
                  </a:schemeClr>
                </a:solidFill>
              </a:rPr>
              <a:t>The Definition of Sin</a:t>
            </a:r>
          </a:p>
          <a:p>
            <a:r>
              <a:rPr lang="en-US" b="0" dirty="0">
                <a:solidFill>
                  <a:schemeClr val="tx1">
                    <a:lumMod val="50000"/>
                  </a:schemeClr>
                </a:solidFill>
              </a:rPr>
              <a:t>The Consequences of Sin</a:t>
            </a:r>
          </a:p>
          <a:p>
            <a:r>
              <a:rPr lang="en-US" dirty="0"/>
              <a:t>The Price of Sin</a:t>
            </a:r>
          </a:p>
        </p:txBody>
      </p:sp>
    </p:spTree>
    <p:extLst>
      <p:ext uri="{BB962C8B-B14F-4D97-AF65-F5344CB8AC3E}">
        <p14:creationId xmlns:p14="http://schemas.microsoft.com/office/powerpoint/2010/main" val="245827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77DE4C-92F0-2006-FD14-C78AC1EC16E0}"/>
              </a:ext>
            </a:extLst>
          </p:cNvPr>
          <p:cNvSpPr>
            <a:spLocks noGrp="1"/>
          </p:cNvSpPr>
          <p:nvPr>
            <p:ph idx="1"/>
          </p:nvPr>
        </p:nvSpPr>
        <p:spPr/>
        <p:txBody>
          <a:bodyPr>
            <a:noAutofit/>
          </a:bodyPr>
          <a:lstStyle/>
          <a:p>
            <a:r>
              <a:rPr lang="en-US" dirty="0"/>
              <a:t>Everything comes with a price</a:t>
            </a:r>
          </a:p>
          <a:p>
            <a:pPr lvl="1"/>
            <a:r>
              <a:rPr lang="en-US" dirty="0"/>
              <a:t>Romans 6:20-21, 23</a:t>
            </a:r>
          </a:p>
          <a:p>
            <a:pPr lvl="2"/>
            <a:r>
              <a:rPr lang="en-US" baseline="30000" dirty="0"/>
              <a:t>20</a:t>
            </a:r>
            <a:r>
              <a:rPr lang="en-US" dirty="0"/>
              <a:t> For when you were slaves of sin, you were free in regard to righteousness. </a:t>
            </a:r>
            <a:r>
              <a:rPr lang="en-US" baseline="30000" dirty="0"/>
              <a:t>21</a:t>
            </a:r>
            <a:r>
              <a:rPr lang="en-US" dirty="0"/>
              <a:t> What fruit did you have then in the things of which you are now ashamed? For the end of those things is death.</a:t>
            </a:r>
          </a:p>
          <a:p>
            <a:pPr lvl="2"/>
            <a:r>
              <a:rPr lang="en-US" baseline="30000" dirty="0"/>
              <a:t>23</a:t>
            </a:r>
            <a:r>
              <a:rPr lang="en-US" dirty="0"/>
              <a:t> For the wages of sin is death . . .</a:t>
            </a:r>
          </a:p>
          <a:p>
            <a:pPr lvl="1"/>
            <a:r>
              <a:rPr lang="en-US" dirty="0"/>
              <a:t>Our actions earn ‘wages’ – separation from God</a:t>
            </a:r>
          </a:p>
          <a:p>
            <a:pPr lvl="2"/>
            <a:r>
              <a:rPr lang="en-US" dirty="0"/>
              <a:t>Matthew 25:41-43</a:t>
            </a:r>
          </a:p>
          <a:p>
            <a:pPr lvl="3"/>
            <a:r>
              <a:rPr lang="en-US" baseline="30000" dirty="0"/>
              <a:t>41</a:t>
            </a:r>
            <a:r>
              <a:rPr lang="en-US" dirty="0"/>
              <a:t> “Then He will also say to those on the left hand, ‘Depart from Me, you cursed, into the everlasting fire prepared for the devil and his angels: </a:t>
            </a:r>
            <a:r>
              <a:rPr lang="en-US" baseline="30000" dirty="0"/>
              <a:t>42</a:t>
            </a:r>
            <a:r>
              <a:rPr lang="en-US" dirty="0"/>
              <a:t> for I was hungry and you gave Me no food; I was thirsty and you gave Me no drink; </a:t>
            </a:r>
            <a:r>
              <a:rPr lang="en-US" baseline="30000" dirty="0"/>
              <a:t>43</a:t>
            </a:r>
            <a:r>
              <a:rPr lang="en-US" dirty="0"/>
              <a:t> I was a stranger and you did not take Me in, naked and you did not clothe Me, sick and in prison and you did not visit Me.’ ”</a:t>
            </a:r>
          </a:p>
          <a:p>
            <a:pPr lvl="2"/>
            <a:endParaRPr lang="en-US" dirty="0"/>
          </a:p>
        </p:txBody>
      </p:sp>
      <p:sp>
        <p:nvSpPr>
          <p:cNvPr id="3" name="Title 2">
            <a:extLst>
              <a:ext uri="{FF2B5EF4-FFF2-40B4-BE49-F238E27FC236}">
                <a16:creationId xmlns:a16="http://schemas.microsoft.com/office/drawing/2014/main" id="{232C32AD-4E40-B34B-A245-139E6AC16D91}"/>
              </a:ext>
            </a:extLst>
          </p:cNvPr>
          <p:cNvSpPr>
            <a:spLocks noGrp="1"/>
          </p:cNvSpPr>
          <p:nvPr>
            <p:ph type="title"/>
          </p:nvPr>
        </p:nvSpPr>
        <p:spPr/>
        <p:txBody>
          <a:bodyPr/>
          <a:lstStyle/>
          <a:p>
            <a:r>
              <a:rPr lang="en-US" dirty="0"/>
              <a:t>III. The Price of Sin</a:t>
            </a:r>
          </a:p>
        </p:txBody>
      </p:sp>
    </p:spTree>
    <p:extLst>
      <p:ext uri="{BB962C8B-B14F-4D97-AF65-F5344CB8AC3E}">
        <p14:creationId xmlns:p14="http://schemas.microsoft.com/office/powerpoint/2010/main" val="204541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9654C3-A07F-B262-73EA-64333EDD643E}"/>
              </a:ext>
            </a:extLst>
          </p:cNvPr>
          <p:cNvSpPr>
            <a:spLocks noGrp="1"/>
          </p:cNvSpPr>
          <p:nvPr>
            <p:ph idx="1"/>
          </p:nvPr>
        </p:nvSpPr>
        <p:spPr/>
        <p:txBody>
          <a:bodyPr/>
          <a:lstStyle/>
          <a:p>
            <a:r>
              <a:rPr lang="en-US" dirty="0"/>
              <a:t>Many opinions and misconceptions about sin</a:t>
            </a:r>
          </a:p>
          <a:p>
            <a:pPr lvl="1"/>
            <a:r>
              <a:rPr lang="en-US" dirty="0"/>
              <a:t>Archaic laws from an ancient civilization</a:t>
            </a:r>
          </a:p>
          <a:p>
            <a:pPr lvl="1"/>
            <a:r>
              <a:rPr lang="en-US" dirty="0"/>
              <a:t>A set of rules to manipulate people</a:t>
            </a:r>
          </a:p>
          <a:p>
            <a:pPr lvl="1"/>
            <a:r>
              <a:rPr lang="en-US" dirty="0"/>
              <a:t>How religions sell their doctrine</a:t>
            </a:r>
          </a:p>
          <a:p>
            <a:pPr lvl="1"/>
            <a:r>
              <a:rPr lang="en-US" dirty="0"/>
              <a:t>Anything (a specific religious leader) says is bad</a:t>
            </a:r>
          </a:p>
          <a:p>
            <a:pPr lvl="1"/>
            <a:r>
              <a:rPr lang="en-US" dirty="0"/>
              <a:t>Whatever a group of people decide is wrong</a:t>
            </a:r>
          </a:p>
          <a:p>
            <a:pPr lvl="1"/>
            <a:r>
              <a:rPr lang="en-US" dirty="0"/>
              <a:t>Whatever an individual believes is objectionable</a:t>
            </a:r>
          </a:p>
          <a:p>
            <a:pPr lvl="1"/>
            <a:r>
              <a:rPr lang="en-US" dirty="0"/>
              <a:t>A fiction designed for religions to control their followers</a:t>
            </a:r>
          </a:p>
          <a:p>
            <a:pPr lvl="1"/>
            <a:r>
              <a:rPr lang="en-US" dirty="0"/>
              <a:t>Just your imagination</a:t>
            </a:r>
          </a:p>
          <a:p>
            <a:r>
              <a:rPr lang="en-US" dirty="0"/>
              <a:t>Common theme: attempting to make sin irrelevant</a:t>
            </a:r>
          </a:p>
          <a:p>
            <a:pPr lvl="1"/>
            <a:r>
              <a:rPr lang="en-US" dirty="0"/>
              <a:t>“I don’t want to think of myself as a </a:t>
            </a:r>
            <a:r>
              <a:rPr lang="en-US" i="1" dirty="0"/>
              <a:t>sinner</a:t>
            </a:r>
            <a:r>
              <a:rPr lang="en-US" dirty="0"/>
              <a:t>.”</a:t>
            </a:r>
          </a:p>
          <a:p>
            <a:pPr lvl="1"/>
            <a:r>
              <a:rPr lang="en-US" dirty="0"/>
              <a:t>“If sin isn’t real, then I can do what I want.”</a:t>
            </a:r>
          </a:p>
          <a:p>
            <a:pPr lvl="1"/>
            <a:endParaRPr lang="en-US" dirty="0"/>
          </a:p>
        </p:txBody>
      </p:sp>
      <p:sp>
        <p:nvSpPr>
          <p:cNvPr id="3" name="Title 2">
            <a:extLst>
              <a:ext uri="{FF2B5EF4-FFF2-40B4-BE49-F238E27FC236}">
                <a16:creationId xmlns:a16="http://schemas.microsoft.com/office/drawing/2014/main" id="{68692E59-31DA-86F1-C9EE-D0D7ECD9544A}"/>
              </a:ext>
            </a:extLst>
          </p:cNvPr>
          <p:cNvSpPr>
            <a:spLocks noGrp="1"/>
          </p:cNvSpPr>
          <p:nvPr>
            <p:ph type="title"/>
          </p:nvPr>
        </p:nvSpPr>
        <p:spPr/>
        <p:txBody>
          <a:bodyPr/>
          <a:lstStyle/>
          <a:p>
            <a:r>
              <a:rPr lang="en-US" dirty="0"/>
              <a:t>Sin</a:t>
            </a:r>
          </a:p>
        </p:txBody>
      </p:sp>
    </p:spTree>
    <p:extLst>
      <p:ext uri="{BB962C8B-B14F-4D97-AF65-F5344CB8AC3E}">
        <p14:creationId xmlns:p14="http://schemas.microsoft.com/office/powerpoint/2010/main" val="13015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A69225-C606-9D16-1218-040B6A5D8B33}"/>
              </a:ext>
            </a:extLst>
          </p:cNvPr>
          <p:cNvSpPr>
            <a:spLocks noGrp="1"/>
          </p:cNvSpPr>
          <p:nvPr>
            <p:ph idx="1"/>
          </p:nvPr>
        </p:nvSpPr>
        <p:spPr/>
        <p:txBody>
          <a:bodyPr/>
          <a:lstStyle/>
          <a:p>
            <a:r>
              <a:rPr lang="en-US" dirty="0"/>
              <a:t>God has offered an alternative</a:t>
            </a:r>
          </a:p>
          <a:p>
            <a:pPr lvl="1"/>
            <a:r>
              <a:rPr lang="en-US" dirty="0"/>
              <a:t>Leviticus 17:11</a:t>
            </a:r>
          </a:p>
          <a:p>
            <a:pPr lvl="2"/>
            <a:r>
              <a:rPr lang="en-US" dirty="0"/>
              <a:t>“For the life of the flesh is in the blood, and I have given it to you upon the altar to make atonement for your souls; for it is the blood that makes atonement for the soul.”</a:t>
            </a:r>
          </a:p>
        </p:txBody>
      </p:sp>
      <p:sp>
        <p:nvSpPr>
          <p:cNvPr id="3" name="Title 2">
            <a:extLst>
              <a:ext uri="{FF2B5EF4-FFF2-40B4-BE49-F238E27FC236}">
                <a16:creationId xmlns:a16="http://schemas.microsoft.com/office/drawing/2014/main" id="{44A8478E-9CDC-6D6C-63AD-97A66AF208DF}"/>
              </a:ext>
            </a:extLst>
          </p:cNvPr>
          <p:cNvSpPr>
            <a:spLocks noGrp="1"/>
          </p:cNvSpPr>
          <p:nvPr>
            <p:ph type="title"/>
          </p:nvPr>
        </p:nvSpPr>
        <p:spPr/>
        <p:txBody>
          <a:bodyPr/>
          <a:lstStyle/>
          <a:p>
            <a:r>
              <a:rPr lang="en-US" dirty="0"/>
              <a:t>III. The Price of Sin</a:t>
            </a:r>
          </a:p>
        </p:txBody>
      </p:sp>
    </p:spTree>
    <p:extLst>
      <p:ext uri="{BB962C8B-B14F-4D97-AF65-F5344CB8AC3E}">
        <p14:creationId xmlns:p14="http://schemas.microsoft.com/office/powerpoint/2010/main" val="99671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A69225-C606-9D16-1218-040B6A5D8B33}"/>
              </a:ext>
            </a:extLst>
          </p:cNvPr>
          <p:cNvSpPr>
            <a:spLocks noGrp="1"/>
          </p:cNvSpPr>
          <p:nvPr>
            <p:ph idx="1"/>
          </p:nvPr>
        </p:nvSpPr>
        <p:spPr/>
        <p:txBody>
          <a:bodyPr/>
          <a:lstStyle/>
          <a:p>
            <a:r>
              <a:rPr lang="en-US" dirty="0"/>
              <a:t>God has offered an alternative</a:t>
            </a:r>
          </a:p>
          <a:p>
            <a:pPr lvl="1"/>
            <a:r>
              <a:rPr lang="en-US" dirty="0"/>
              <a:t>Leviticus 17:11</a:t>
            </a:r>
          </a:p>
          <a:p>
            <a:pPr lvl="1"/>
            <a:r>
              <a:rPr lang="en-US" dirty="0"/>
              <a:t>Isaiah 53:5-6</a:t>
            </a:r>
          </a:p>
          <a:p>
            <a:pPr lvl="2"/>
            <a:r>
              <a:rPr lang="en-US" baseline="30000" dirty="0"/>
              <a:t>5</a:t>
            </a:r>
            <a:r>
              <a:rPr lang="en-US" dirty="0"/>
              <a:t> But He was wounded for our transgressions,</a:t>
            </a:r>
            <a:br>
              <a:rPr lang="en-US" dirty="0"/>
            </a:br>
            <a:r>
              <a:rPr lang="en-US" dirty="0"/>
              <a:t>He was bruised for our iniquities;</a:t>
            </a:r>
            <a:br>
              <a:rPr lang="en-US" dirty="0"/>
            </a:br>
            <a:r>
              <a:rPr lang="en-US" dirty="0"/>
              <a:t>The chastisement for our peace was upon Him,</a:t>
            </a:r>
            <a:br>
              <a:rPr lang="en-US" dirty="0"/>
            </a:br>
            <a:r>
              <a:rPr lang="en-US" dirty="0"/>
              <a:t>And by His stripes we are healed.</a:t>
            </a:r>
            <a:br>
              <a:rPr lang="en-US" dirty="0"/>
            </a:br>
            <a:r>
              <a:rPr lang="en-US" baseline="30000" dirty="0"/>
              <a:t>6</a:t>
            </a:r>
            <a:r>
              <a:rPr lang="en-US" dirty="0"/>
              <a:t> All we like sheep have gone astray;</a:t>
            </a:r>
            <a:br>
              <a:rPr lang="en-US" dirty="0"/>
            </a:br>
            <a:r>
              <a:rPr lang="en-US" dirty="0"/>
              <a:t>We have turned, every one, to his own way;</a:t>
            </a:r>
            <a:br>
              <a:rPr lang="en-US" dirty="0"/>
            </a:br>
            <a:r>
              <a:rPr lang="en-US" dirty="0"/>
              <a:t>And the Lord has laid on Him the iniquity of us all.</a:t>
            </a:r>
          </a:p>
          <a:p>
            <a:pPr lvl="1"/>
            <a:endParaRPr lang="en-US" dirty="0"/>
          </a:p>
        </p:txBody>
      </p:sp>
      <p:sp>
        <p:nvSpPr>
          <p:cNvPr id="3" name="Title 2">
            <a:extLst>
              <a:ext uri="{FF2B5EF4-FFF2-40B4-BE49-F238E27FC236}">
                <a16:creationId xmlns:a16="http://schemas.microsoft.com/office/drawing/2014/main" id="{44A8478E-9CDC-6D6C-63AD-97A66AF208DF}"/>
              </a:ext>
            </a:extLst>
          </p:cNvPr>
          <p:cNvSpPr>
            <a:spLocks noGrp="1"/>
          </p:cNvSpPr>
          <p:nvPr>
            <p:ph type="title"/>
          </p:nvPr>
        </p:nvSpPr>
        <p:spPr/>
        <p:txBody>
          <a:bodyPr/>
          <a:lstStyle/>
          <a:p>
            <a:r>
              <a:rPr lang="en-US" dirty="0"/>
              <a:t>III. The Price of Sin</a:t>
            </a:r>
          </a:p>
        </p:txBody>
      </p:sp>
    </p:spTree>
    <p:extLst>
      <p:ext uri="{BB962C8B-B14F-4D97-AF65-F5344CB8AC3E}">
        <p14:creationId xmlns:p14="http://schemas.microsoft.com/office/powerpoint/2010/main" val="3119328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A69225-C606-9D16-1218-040B6A5D8B33}"/>
              </a:ext>
            </a:extLst>
          </p:cNvPr>
          <p:cNvSpPr>
            <a:spLocks noGrp="1"/>
          </p:cNvSpPr>
          <p:nvPr>
            <p:ph idx="1"/>
          </p:nvPr>
        </p:nvSpPr>
        <p:spPr/>
        <p:txBody>
          <a:bodyPr/>
          <a:lstStyle/>
          <a:p>
            <a:r>
              <a:rPr lang="en-US" dirty="0"/>
              <a:t>God has offered an alternative</a:t>
            </a:r>
          </a:p>
          <a:p>
            <a:pPr lvl="1"/>
            <a:r>
              <a:rPr lang="en-US" dirty="0"/>
              <a:t>Leviticus 17:11</a:t>
            </a:r>
          </a:p>
          <a:p>
            <a:pPr lvl="1"/>
            <a:r>
              <a:rPr lang="en-US" dirty="0"/>
              <a:t>Isaiah 53:5-6</a:t>
            </a:r>
          </a:p>
          <a:p>
            <a:pPr lvl="1"/>
            <a:r>
              <a:rPr lang="en-US" dirty="0"/>
              <a:t>Hebrews 9:26-28</a:t>
            </a:r>
          </a:p>
          <a:p>
            <a:pPr lvl="2"/>
            <a:r>
              <a:rPr lang="en-US" baseline="30000" dirty="0"/>
              <a:t>26</a:t>
            </a:r>
            <a:r>
              <a:rPr lang="en-US" dirty="0"/>
              <a:t> . . . but now, once at the end of the ages, He has appeared to put away sin by the sacrifice of Himself.</a:t>
            </a:r>
            <a:br>
              <a:rPr lang="en-US" dirty="0"/>
            </a:br>
            <a:r>
              <a:rPr lang="en-US" baseline="30000" dirty="0"/>
              <a:t>27</a:t>
            </a:r>
            <a:r>
              <a:rPr lang="en-US" dirty="0"/>
              <a:t> And as it is appointed for men to die once, but after this the judgment, </a:t>
            </a:r>
            <a:r>
              <a:rPr lang="en-US" baseline="30000" dirty="0"/>
              <a:t>28</a:t>
            </a:r>
            <a:r>
              <a:rPr lang="en-US" dirty="0"/>
              <a:t> so Christ was offered once to bear the sins of many. To those who eagerly wait for Him He will appear a second time, apart from sin, for salvation.</a:t>
            </a:r>
          </a:p>
        </p:txBody>
      </p:sp>
      <p:sp>
        <p:nvSpPr>
          <p:cNvPr id="3" name="Title 2">
            <a:extLst>
              <a:ext uri="{FF2B5EF4-FFF2-40B4-BE49-F238E27FC236}">
                <a16:creationId xmlns:a16="http://schemas.microsoft.com/office/drawing/2014/main" id="{44A8478E-9CDC-6D6C-63AD-97A66AF208DF}"/>
              </a:ext>
            </a:extLst>
          </p:cNvPr>
          <p:cNvSpPr>
            <a:spLocks noGrp="1"/>
          </p:cNvSpPr>
          <p:nvPr>
            <p:ph type="title"/>
          </p:nvPr>
        </p:nvSpPr>
        <p:spPr/>
        <p:txBody>
          <a:bodyPr/>
          <a:lstStyle/>
          <a:p>
            <a:r>
              <a:rPr lang="en-US" dirty="0"/>
              <a:t>III. The Price of Sin</a:t>
            </a:r>
          </a:p>
        </p:txBody>
      </p:sp>
    </p:spTree>
    <p:extLst>
      <p:ext uri="{BB962C8B-B14F-4D97-AF65-F5344CB8AC3E}">
        <p14:creationId xmlns:p14="http://schemas.microsoft.com/office/powerpoint/2010/main" val="3018551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A69225-C606-9D16-1218-040B6A5D8B33}"/>
              </a:ext>
            </a:extLst>
          </p:cNvPr>
          <p:cNvSpPr>
            <a:spLocks noGrp="1"/>
          </p:cNvSpPr>
          <p:nvPr>
            <p:ph idx="1"/>
          </p:nvPr>
        </p:nvSpPr>
        <p:spPr/>
        <p:txBody>
          <a:bodyPr/>
          <a:lstStyle/>
          <a:p>
            <a:r>
              <a:rPr lang="en-US" dirty="0"/>
              <a:t>Christ suffered and died to pay for our sins</a:t>
            </a:r>
          </a:p>
          <a:p>
            <a:pPr lvl="1"/>
            <a:r>
              <a:rPr lang="en-US" dirty="0"/>
              <a:t>To make light of sin is to make light of His suffering</a:t>
            </a:r>
          </a:p>
          <a:p>
            <a:pPr lvl="2"/>
            <a:r>
              <a:rPr lang="en-US" dirty="0"/>
              <a:t>Hebrews 10:26-29</a:t>
            </a:r>
          </a:p>
          <a:p>
            <a:pPr lvl="3"/>
            <a:r>
              <a:rPr lang="en-US" baseline="30000" dirty="0"/>
              <a:t>26</a:t>
            </a:r>
            <a:r>
              <a:rPr lang="en-US" dirty="0"/>
              <a:t> For if we sin willfully after we have received the knowledge of the truth, there no longer remains a sacrifice for sins, </a:t>
            </a:r>
            <a:r>
              <a:rPr lang="en-US" baseline="30000" dirty="0"/>
              <a:t>27</a:t>
            </a:r>
            <a:r>
              <a:rPr lang="en-US" dirty="0"/>
              <a:t> but a certain fearful expectation of judgment, and fiery indignation which will devour the adversaries. </a:t>
            </a:r>
            <a:r>
              <a:rPr lang="en-US" baseline="30000" dirty="0"/>
              <a:t>28</a:t>
            </a:r>
            <a:r>
              <a:rPr lang="en-US" dirty="0"/>
              <a:t> Anyone who has rejected Moses’ law dies without mercy on the testimony of two or three witnesses. </a:t>
            </a:r>
            <a:r>
              <a:rPr lang="en-US" baseline="30000" dirty="0"/>
              <a:t>29</a:t>
            </a:r>
            <a:r>
              <a:rPr lang="en-US" dirty="0"/>
              <a:t> Of how much worse punishment, do you suppose, will he be thought worthy who has trampled the Son of God underfoot, counted the blood of the covenant by which he was sanctified a common thing, and insulted the Spirit of grace?</a:t>
            </a:r>
          </a:p>
          <a:p>
            <a:pPr lvl="1"/>
            <a:r>
              <a:rPr lang="en-US" dirty="0"/>
              <a:t>Do we view even ‘small’ sins as “trampling the Son of God underfoot?”</a:t>
            </a:r>
          </a:p>
        </p:txBody>
      </p:sp>
      <p:sp>
        <p:nvSpPr>
          <p:cNvPr id="3" name="Title 2">
            <a:extLst>
              <a:ext uri="{FF2B5EF4-FFF2-40B4-BE49-F238E27FC236}">
                <a16:creationId xmlns:a16="http://schemas.microsoft.com/office/drawing/2014/main" id="{44A8478E-9CDC-6D6C-63AD-97A66AF208DF}"/>
              </a:ext>
            </a:extLst>
          </p:cNvPr>
          <p:cNvSpPr>
            <a:spLocks noGrp="1"/>
          </p:cNvSpPr>
          <p:nvPr>
            <p:ph type="title"/>
          </p:nvPr>
        </p:nvSpPr>
        <p:spPr/>
        <p:txBody>
          <a:bodyPr/>
          <a:lstStyle/>
          <a:p>
            <a:r>
              <a:rPr lang="en-US" dirty="0"/>
              <a:t>III. The Price of Sin</a:t>
            </a:r>
          </a:p>
        </p:txBody>
      </p:sp>
    </p:spTree>
    <p:extLst>
      <p:ext uri="{BB962C8B-B14F-4D97-AF65-F5344CB8AC3E}">
        <p14:creationId xmlns:p14="http://schemas.microsoft.com/office/powerpoint/2010/main" val="271173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823F2E-7DF5-F42F-2F8B-C288D206230A}"/>
              </a:ext>
            </a:extLst>
          </p:cNvPr>
          <p:cNvSpPr>
            <a:spLocks noGrp="1"/>
          </p:cNvSpPr>
          <p:nvPr>
            <p:ph idx="1"/>
          </p:nvPr>
        </p:nvSpPr>
        <p:spPr/>
        <p:txBody>
          <a:bodyPr>
            <a:noAutofit/>
          </a:bodyPr>
          <a:lstStyle/>
          <a:p>
            <a:r>
              <a:rPr lang="en-US" dirty="0"/>
              <a:t>What sin is </a:t>
            </a:r>
            <a:r>
              <a:rPr lang="en-US" i="1" dirty="0"/>
              <a:t>not</a:t>
            </a:r>
            <a:r>
              <a:rPr lang="en-US" dirty="0"/>
              <a:t>:</a:t>
            </a:r>
          </a:p>
          <a:p>
            <a:pPr lvl="1"/>
            <a:r>
              <a:rPr lang="en-US" dirty="0"/>
              <a:t>A list of old and irrelevant rules</a:t>
            </a:r>
          </a:p>
          <a:p>
            <a:pPr lvl="1"/>
            <a:r>
              <a:rPr lang="en-US" dirty="0"/>
              <a:t>A religious fiction to control followers</a:t>
            </a:r>
          </a:p>
          <a:p>
            <a:pPr lvl="1"/>
            <a:r>
              <a:rPr lang="en-US" dirty="0"/>
              <a:t>A set of arbitrary laws from a vindictive god</a:t>
            </a:r>
          </a:p>
          <a:p>
            <a:endParaRPr lang="en-US" dirty="0"/>
          </a:p>
          <a:p>
            <a:r>
              <a:rPr lang="en-US" dirty="0"/>
              <a:t>What sin </a:t>
            </a:r>
            <a:r>
              <a:rPr lang="en-US" i="1" dirty="0"/>
              <a:t>is</a:t>
            </a:r>
            <a:r>
              <a:rPr lang="en-US" dirty="0"/>
              <a:t>:</a:t>
            </a:r>
          </a:p>
          <a:p>
            <a:pPr lvl="1"/>
            <a:r>
              <a:rPr lang="en-US" dirty="0"/>
              <a:t>Our free will decision to depart from God’s good way</a:t>
            </a:r>
          </a:p>
          <a:p>
            <a:pPr lvl="1"/>
            <a:r>
              <a:rPr lang="en-US" dirty="0"/>
              <a:t>Our choice to separate ourselves from our Father</a:t>
            </a:r>
          </a:p>
          <a:p>
            <a:pPr lvl="1"/>
            <a:r>
              <a:rPr lang="en-US" dirty="0"/>
              <a:t>Covered by Christ’s sacrifice</a:t>
            </a:r>
          </a:p>
        </p:txBody>
      </p:sp>
      <p:sp>
        <p:nvSpPr>
          <p:cNvPr id="3" name="Title 2">
            <a:extLst>
              <a:ext uri="{FF2B5EF4-FFF2-40B4-BE49-F238E27FC236}">
                <a16:creationId xmlns:a16="http://schemas.microsoft.com/office/drawing/2014/main" id="{3493AAEF-16D0-8998-DB45-A2D12C258AF6}"/>
              </a:ext>
            </a:extLst>
          </p:cNvPr>
          <p:cNvSpPr>
            <a:spLocks noGrp="1"/>
          </p:cNvSpPr>
          <p:nvPr>
            <p:ph type="title"/>
          </p:nvPr>
        </p:nvSpPr>
        <p:spPr/>
        <p:txBody>
          <a:bodyPr/>
          <a:lstStyle/>
          <a:p>
            <a:r>
              <a:rPr lang="en-US" dirty="0"/>
              <a:t>The Seriousness of Sin</a:t>
            </a:r>
          </a:p>
        </p:txBody>
      </p:sp>
    </p:spTree>
    <p:extLst>
      <p:ext uri="{BB962C8B-B14F-4D97-AF65-F5344CB8AC3E}">
        <p14:creationId xmlns:p14="http://schemas.microsoft.com/office/powerpoint/2010/main" val="37123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823F2E-7DF5-F42F-2F8B-C288D206230A}"/>
              </a:ext>
            </a:extLst>
          </p:cNvPr>
          <p:cNvSpPr>
            <a:spLocks noGrp="1"/>
          </p:cNvSpPr>
          <p:nvPr>
            <p:ph idx="1"/>
          </p:nvPr>
        </p:nvSpPr>
        <p:spPr/>
        <p:txBody>
          <a:bodyPr>
            <a:noAutofit/>
          </a:bodyPr>
          <a:lstStyle/>
          <a:p>
            <a:r>
              <a:rPr lang="en-US" dirty="0"/>
              <a:t>Hebrews 12:1-2</a:t>
            </a:r>
          </a:p>
          <a:p>
            <a:pPr lvl="1"/>
            <a:r>
              <a:rPr lang="en-US" baseline="30000" dirty="0"/>
              <a:t>1</a:t>
            </a:r>
            <a:r>
              <a:rPr lang="en-US" dirty="0"/>
              <a:t> Therefore we also, since we are surrounded by so great a cloud of witnesses, let us lay aside every weight, and the sin which so easily ensnares us, and let us run with endurance the race that is set before us, </a:t>
            </a:r>
            <a:r>
              <a:rPr lang="en-US" baseline="30000" dirty="0"/>
              <a:t>2</a:t>
            </a:r>
            <a:r>
              <a:rPr lang="en-US" dirty="0"/>
              <a:t> looking unto Jesus, the author and finisher of our faith, who for the joy that was set before Him endured the cross, despising the shame, and has sat down at the right hand of the throne of God.</a:t>
            </a:r>
          </a:p>
        </p:txBody>
      </p:sp>
      <p:sp>
        <p:nvSpPr>
          <p:cNvPr id="3" name="Title 2">
            <a:extLst>
              <a:ext uri="{FF2B5EF4-FFF2-40B4-BE49-F238E27FC236}">
                <a16:creationId xmlns:a16="http://schemas.microsoft.com/office/drawing/2014/main" id="{3493AAEF-16D0-8998-DB45-A2D12C258AF6}"/>
              </a:ext>
            </a:extLst>
          </p:cNvPr>
          <p:cNvSpPr>
            <a:spLocks noGrp="1"/>
          </p:cNvSpPr>
          <p:nvPr>
            <p:ph type="title"/>
          </p:nvPr>
        </p:nvSpPr>
        <p:spPr/>
        <p:txBody>
          <a:bodyPr/>
          <a:lstStyle/>
          <a:p>
            <a:r>
              <a:rPr lang="en-US" dirty="0"/>
              <a:t>The Seriousness of Sin</a:t>
            </a:r>
          </a:p>
        </p:txBody>
      </p:sp>
    </p:spTree>
    <p:extLst>
      <p:ext uri="{BB962C8B-B14F-4D97-AF65-F5344CB8AC3E}">
        <p14:creationId xmlns:p14="http://schemas.microsoft.com/office/powerpoint/2010/main" val="3554619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9DC118-C26D-88F1-E3B3-E0329649B3DE}"/>
              </a:ext>
            </a:extLst>
          </p:cNvPr>
          <p:cNvSpPr>
            <a:spLocks noGrp="1"/>
          </p:cNvSpPr>
          <p:nvPr>
            <p:ph idx="1"/>
          </p:nvPr>
        </p:nvSpPr>
        <p:spPr/>
        <p:txBody>
          <a:bodyPr/>
          <a:lstStyle/>
          <a:p>
            <a:r>
              <a:rPr lang="en-US" dirty="0"/>
              <a:t>Easy to downplay sin</a:t>
            </a:r>
          </a:p>
          <a:p>
            <a:pPr lvl="1"/>
            <a:r>
              <a:rPr lang="en-US" dirty="0"/>
              <a:t>“Greater/lesser sins”</a:t>
            </a:r>
          </a:p>
          <a:p>
            <a:pPr lvl="1"/>
            <a:r>
              <a:rPr lang="en-US" dirty="0"/>
              <a:t>“White lies”</a:t>
            </a:r>
          </a:p>
          <a:p>
            <a:pPr lvl="1"/>
            <a:r>
              <a:rPr lang="en-US" dirty="0"/>
              <a:t>“Lesser of two evils”</a:t>
            </a:r>
          </a:p>
          <a:p>
            <a:pPr lvl="1"/>
            <a:r>
              <a:rPr lang="en-US" dirty="0"/>
              <a:t>“Just a little mistake”</a:t>
            </a:r>
          </a:p>
          <a:p>
            <a:pPr lvl="1"/>
            <a:r>
              <a:rPr lang="en-US" dirty="0"/>
              <a:t>“It didn’t hurt anyone”</a:t>
            </a:r>
          </a:p>
          <a:p>
            <a:pPr lvl="1"/>
            <a:r>
              <a:rPr lang="en-US" dirty="0"/>
              <a:t>“Shouldn’t make a big deal out of it”</a:t>
            </a:r>
          </a:p>
          <a:p>
            <a:pPr lvl="1"/>
            <a:r>
              <a:rPr lang="en-US" dirty="0"/>
              <a:t>“It’s not like I </a:t>
            </a:r>
            <a:r>
              <a:rPr lang="en-US" i="1" dirty="0"/>
              <a:t>killed</a:t>
            </a:r>
            <a:r>
              <a:rPr lang="en-US" dirty="0"/>
              <a:t> someone”</a:t>
            </a:r>
          </a:p>
          <a:p>
            <a:pPr lvl="1"/>
            <a:r>
              <a:rPr lang="en-US" dirty="0"/>
              <a:t>“At least I’m not as bad as…”</a:t>
            </a:r>
          </a:p>
          <a:p>
            <a:r>
              <a:rPr lang="en-US" dirty="0"/>
              <a:t>World’s discomfort with sin can rub off on us</a:t>
            </a:r>
          </a:p>
          <a:p>
            <a:pPr lvl="1"/>
            <a:r>
              <a:rPr lang="en-US" dirty="0"/>
              <a:t>“It just feels wrong to me”</a:t>
            </a:r>
          </a:p>
          <a:p>
            <a:pPr lvl="1"/>
            <a:r>
              <a:rPr lang="en-US" dirty="0"/>
              <a:t>“It’s not something I personally do”</a:t>
            </a:r>
          </a:p>
          <a:p>
            <a:pPr lvl="1"/>
            <a:endParaRPr lang="en-US" dirty="0"/>
          </a:p>
        </p:txBody>
      </p:sp>
      <p:sp>
        <p:nvSpPr>
          <p:cNvPr id="3" name="Title 2">
            <a:extLst>
              <a:ext uri="{FF2B5EF4-FFF2-40B4-BE49-F238E27FC236}">
                <a16:creationId xmlns:a16="http://schemas.microsoft.com/office/drawing/2014/main" id="{6CCDCADC-9EDC-B6A7-3F01-5E1ECC8C7F99}"/>
              </a:ext>
            </a:extLst>
          </p:cNvPr>
          <p:cNvSpPr>
            <a:spLocks noGrp="1"/>
          </p:cNvSpPr>
          <p:nvPr>
            <p:ph type="title"/>
          </p:nvPr>
        </p:nvSpPr>
        <p:spPr/>
        <p:txBody>
          <a:bodyPr/>
          <a:lstStyle/>
          <a:p>
            <a:r>
              <a:rPr lang="en-US" dirty="0"/>
              <a:t>Sin</a:t>
            </a:r>
          </a:p>
        </p:txBody>
      </p:sp>
    </p:spTree>
    <p:extLst>
      <p:ext uri="{BB962C8B-B14F-4D97-AF65-F5344CB8AC3E}">
        <p14:creationId xmlns:p14="http://schemas.microsoft.com/office/powerpoint/2010/main" val="45275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BF0-3A6A-42FE-51BE-4FEFB837ED6A}"/>
              </a:ext>
            </a:extLst>
          </p:cNvPr>
          <p:cNvSpPr>
            <a:spLocks noGrp="1"/>
          </p:cNvSpPr>
          <p:nvPr>
            <p:ph type="title"/>
          </p:nvPr>
        </p:nvSpPr>
        <p:spPr/>
        <p:txBody>
          <a:bodyPr/>
          <a:lstStyle/>
          <a:p>
            <a:r>
              <a:rPr lang="en-US" dirty="0"/>
              <a:t>Taking Sin Seriously</a:t>
            </a:r>
          </a:p>
        </p:txBody>
      </p:sp>
      <p:sp>
        <p:nvSpPr>
          <p:cNvPr id="3" name="Content Placeholder 2">
            <a:extLst>
              <a:ext uri="{FF2B5EF4-FFF2-40B4-BE49-F238E27FC236}">
                <a16:creationId xmlns:a16="http://schemas.microsoft.com/office/drawing/2014/main" id="{A3D0D4A4-996A-39FD-4118-4480B307E9F2}"/>
              </a:ext>
            </a:extLst>
          </p:cNvPr>
          <p:cNvSpPr>
            <a:spLocks noGrp="1"/>
          </p:cNvSpPr>
          <p:nvPr>
            <p:ph sz="quarter" idx="13"/>
          </p:nvPr>
        </p:nvSpPr>
        <p:spPr/>
        <p:txBody>
          <a:bodyPr/>
          <a:lstStyle/>
          <a:p>
            <a:r>
              <a:rPr lang="en-US" dirty="0"/>
              <a:t>The Definition of Sin</a:t>
            </a:r>
          </a:p>
        </p:txBody>
      </p:sp>
    </p:spTree>
    <p:extLst>
      <p:ext uri="{BB962C8B-B14F-4D97-AF65-F5344CB8AC3E}">
        <p14:creationId xmlns:p14="http://schemas.microsoft.com/office/powerpoint/2010/main" val="623582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p:txBody>
          <a:bodyPr>
            <a:noAutofit/>
          </a:bodyPr>
          <a:lstStyle/>
          <a:p>
            <a:r>
              <a:rPr lang="en-US" dirty="0"/>
              <a:t>OT: “miss (a goal or way), go wrong, sin” – 595 times</a:t>
            </a:r>
          </a:p>
          <a:p>
            <a:r>
              <a:rPr lang="en-US" dirty="0"/>
              <a:t>NT: “to miss the mark; to err, be mistaken; to do or go wrong” – 267 times</a:t>
            </a:r>
          </a:p>
          <a:p>
            <a:pPr lvl="1"/>
            <a:r>
              <a:rPr lang="en-US" dirty="0"/>
              <a:t>Judges 20:16</a:t>
            </a:r>
          </a:p>
          <a:p>
            <a:pPr lvl="2"/>
            <a:r>
              <a:rPr lang="en-US" dirty="0"/>
              <a:t>Among all this people were seven hundred select men who were left-handed; every one could sling a stone at a hair’s breadth and not </a:t>
            </a:r>
            <a:r>
              <a:rPr lang="en-US" u="sng" dirty="0"/>
              <a:t>miss</a:t>
            </a:r>
            <a:r>
              <a:rPr lang="en-US" dirty="0"/>
              <a:t>.</a:t>
            </a:r>
          </a:p>
          <a:p>
            <a:pPr lvl="2"/>
            <a:r>
              <a:rPr lang="en-US" dirty="0"/>
              <a:t>Ability to hit the target – to </a:t>
            </a:r>
            <a:r>
              <a:rPr lang="en-US" i="1" dirty="0"/>
              <a:t>not</a:t>
            </a:r>
            <a:r>
              <a:rPr lang="en-US" dirty="0"/>
              <a:t> ‘sin’</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The Definition of Sin</a:t>
            </a:r>
          </a:p>
        </p:txBody>
      </p:sp>
    </p:spTree>
    <p:extLst>
      <p:ext uri="{BB962C8B-B14F-4D97-AF65-F5344CB8AC3E}">
        <p14:creationId xmlns:p14="http://schemas.microsoft.com/office/powerpoint/2010/main" val="412549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p:txBody>
          <a:bodyPr>
            <a:noAutofit/>
          </a:bodyPr>
          <a:lstStyle/>
          <a:p>
            <a:r>
              <a:rPr lang="en-US" dirty="0"/>
              <a:t>OT: “miss (a goal or way), go wrong, sin” – 595 times</a:t>
            </a:r>
          </a:p>
          <a:p>
            <a:r>
              <a:rPr lang="en-US" dirty="0"/>
              <a:t>NT: “to miss the mark; to err, be mistaken; to do or go wrong” – 267 times</a:t>
            </a:r>
          </a:p>
          <a:p>
            <a:pPr lvl="1"/>
            <a:r>
              <a:rPr lang="en-US" dirty="0"/>
              <a:t>Judges 20:16</a:t>
            </a:r>
          </a:p>
          <a:p>
            <a:pPr lvl="1"/>
            <a:r>
              <a:rPr lang="en-US" dirty="0"/>
              <a:t>Acts 25:7-8</a:t>
            </a:r>
          </a:p>
          <a:p>
            <a:pPr lvl="2"/>
            <a:r>
              <a:rPr lang="en-US" baseline="30000" dirty="0"/>
              <a:t>7</a:t>
            </a:r>
            <a:r>
              <a:rPr lang="en-US" dirty="0"/>
              <a:t> When he had come, the Jews who had come down from Jerusalem stood about and laid many serious complaints against Paul, which they could not prove, </a:t>
            </a:r>
            <a:r>
              <a:rPr lang="en-US" baseline="30000" dirty="0"/>
              <a:t>8</a:t>
            </a:r>
            <a:r>
              <a:rPr lang="en-US" dirty="0"/>
              <a:t> while he answered for himself, “Neither against the law of the Jews, nor against the temple, nor against Caesar have I </a:t>
            </a:r>
            <a:r>
              <a:rPr lang="en-US" u="sng" dirty="0"/>
              <a:t>offended</a:t>
            </a:r>
            <a:r>
              <a:rPr lang="en-US" dirty="0"/>
              <a:t> in anything at all.”</a:t>
            </a:r>
          </a:p>
          <a:p>
            <a:pPr lvl="2"/>
            <a:r>
              <a:rPr lang="en-US" dirty="0"/>
              <a:t>Paul had broken no laws—either Jewish or Roman</a:t>
            </a:r>
          </a:p>
          <a:p>
            <a:pPr lvl="2"/>
            <a:endParaRPr lang="en-US" dirty="0"/>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The Definition of Sin</a:t>
            </a:r>
          </a:p>
        </p:txBody>
      </p:sp>
    </p:spTree>
    <p:extLst>
      <p:ext uri="{BB962C8B-B14F-4D97-AF65-F5344CB8AC3E}">
        <p14:creationId xmlns:p14="http://schemas.microsoft.com/office/powerpoint/2010/main" val="377602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p:txBody>
          <a:bodyPr>
            <a:noAutofit/>
          </a:bodyPr>
          <a:lstStyle/>
          <a:p>
            <a:r>
              <a:rPr lang="en-US" dirty="0"/>
              <a:t>OT: “miss (a goal or way), go wrong, sin” – 595 times</a:t>
            </a:r>
          </a:p>
          <a:p>
            <a:r>
              <a:rPr lang="en-US" dirty="0"/>
              <a:t>NT: “to miss the mark; to err, be mistaken; to do or go wrong” – 267 times</a:t>
            </a:r>
          </a:p>
          <a:p>
            <a:pPr lvl="1"/>
            <a:r>
              <a:rPr lang="en-US" dirty="0"/>
              <a:t>Judges 20:16</a:t>
            </a:r>
          </a:p>
          <a:p>
            <a:pPr lvl="1"/>
            <a:r>
              <a:rPr lang="en-US" dirty="0"/>
              <a:t>Acts 25:7-8</a:t>
            </a:r>
          </a:p>
          <a:p>
            <a:pPr lvl="1"/>
            <a:r>
              <a:rPr lang="en-US" dirty="0"/>
              <a:t>Proverbs 19:2</a:t>
            </a:r>
          </a:p>
          <a:p>
            <a:pPr lvl="2"/>
            <a:r>
              <a:rPr lang="en-US" dirty="0"/>
              <a:t>Also it is not good for a soul to be without knowledge, And he sins who hastens with his feet.</a:t>
            </a:r>
          </a:p>
          <a:p>
            <a:pPr lvl="2"/>
            <a:r>
              <a:rPr lang="en-US" dirty="0"/>
              <a:t>Without wisdom, likely to go the wrong way</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The Definition of Sin</a:t>
            </a:r>
          </a:p>
        </p:txBody>
      </p:sp>
    </p:spTree>
    <p:extLst>
      <p:ext uri="{BB962C8B-B14F-4D97-AF65-F5344CB8AC3E}">
        <p14:creationId xmlns:p14="http://schemas.microsoft.com/office/powerpoint/2010/main" val="61890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8516A0-617A-F1E9-CE89-6CE1E055B312}"/>
              </a:ext>
            </a:extLst>
          </p:cNvPr>
          <p:cNvSpPr>
            <a:spLocks noGrp="1"/>
          </p:cNvSpPr>
          <p:nvPr>
            <p:ph idx="1"/>
          </p:nvPr>
        </p:nvSpPr>
        <p:spPr/>
        <p:txBody>
          <a:bodyPr>
            <a:noAutofit/>
          </a:bodyPr>
          <a:lstStyle/>
          <a:p>
            <a:r>
              <a:rPr lang="en-US" dirty="0"/>
              <a:t>Israel’s golden calf</a:t>
            </a:r>
          </a:p>
          <a:p>
            <a:pPr lvl="1"/>
            <a:r>
              <a:rPr lang="en-US" dirty="0"/>
              <a:t>In Exodus 24, God calls Moses up on Mount Sinai for 40 days and nights</a:t>
            </a:r>
          </a:p>
          <a:p>
            <a:pPr lvl="1"/>
            <a:r>
              <a:rPr lang="en-US" dirty="0"/>
              <a:t>Exodus 32:1</a:t>
            </a:r>
          </a:p>
          <a:p>
            <a:pPr lvl="2"/>
            <a:r>
              <a:rPr lang="en-US" dirty="0"/>
              <a:t>Now when the people saw that Moses delayed coming down from the mountain, the people gathered together to Aaron, and said to him, “Come, make us gods that shall go before us; for as for this Moses, the man who brought us up out of the land of Egypt, we do not know what has become of him.”</a:t>
            </a:r>
          </a:p>
          <a:p>
            <a:pPr lvl="1"/>
            <a:r>
              <a:rPr lang="en-US" dirty="0"/>
              <a:t>Israel’s response: a carved image</a:t>
            </a:r>
          </a:p>
          <a:p>
            <a:pPr lvl="2"/>
            <a:r>
              <a:rPr lang="en-US" dirty="0"/>
              <a:t>Exodus 20:4-5</a:t>
            </a:r>
          </a:p>
          <a:p>
            <a:pPr lvl="3"/>
            <a:r>
              <a:rPr lang="en-US" baseline="30000" dirty="0"/>
              <a:t>4</a:t>
            </a:r>
            <a:r>
              <a:rPr lang="en-US" dirty="0"/>
              <a:t> “You shall not make for yourself a carved image—any likeness of anything that is in heaven above, or that is in the earth beneath, or that is in the water under the earth; </a:t>
            </a:r>
            <a:r>
              <a:rPr lang="en-US" baseline="30000" dirty="0"/>
              <a:t>5</a:t>
            </a:r>
            <a:r>
              <a:rPr lang="en-US" dirty="0"/>
              <a:t> you shall not bow down to them nor serve them.”</a:t>
            </a:r>
          </a:p>
        </p:txBody>
      </p:sp>
      <p:sp>
        <p:nvSpPr>
          <p:cNvPr id="3" name="Title 2">
            <a:extLst>
              <a:ext uri="{FF2B5EF4-FFF2-40B4-BE49-F238E27FC236}">
                <a16:creationId xmlns:a16="http://schemas.microsoft.com/office/drawing/2014/main" id="{31E4AB4C-BF41-2A99-967F-8B0587435A06}"/>
              </a:ext>
            </a:extLst>
          </p:cNvPr>
          <p:cNvSpPr>
            <a:spLocks noGrp="1"/>
          </p:cNvSpPr>
          <p:nvPr>
            <p:ph type="title"/>
          </p:nvPr>
        </p:nvSpPr>
        <p:spPr/>
        <p:txBody>
          <a:bodyPr/>
          <a:lstStyle/>
          <a:p>
            <a:r>
              <a:rPr lang="en-US" dirty="0"/>
              <a:t>I. The Definition of Sin</a:t>
            </a:r>
          </a:p>
        </p:txBody>
      </p:sp>
    </p:spTree>
    <p:extLst>
      <p:ext uri="{BB962C8B-B14F-4D97-AF65-F5344CB8AC3E}">
        <p14:creationId xmlns:p14="http://schemas.microsoft.com/office/powerpoint/2010/main" val="2016821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8516A0-617A-F1E9-CE89-6CE1E055B312}"/>
              </a:ext>
            </a:extLst>
          </p:cNvPr>
          <p:cNvSpPr>
            <a:spLocks noGrp="1"/>
          </p:cNvSpPr>
          <p:nvPr>
            <p:ph idx="1"/>
          </p:nvPr>
        </p:nvSpPr>
        <p:spPr/>
        <p:txBody>
          <a:bodyPr>
            <a:noAutofit/>
          </a:bodyPr>
          <a:lstStyle/>
          <a:p>
            <a:r>
              <a:rPr lang="en-US" dirty="0"/>
              <a:t>Israel’s golden calf</a:t>
            </a:r>
          </a:p>
          <a:p>
            <a:pPr lvl="1"/>
            <a:r>
              <a:rPr lang="en-US" dirty="0"/>
              <a:t>Exodus 32:7-8; 30</a:t>
            </a:r>
          </a:p>
          <a:p>
            <a:pPr lvl="2"/>
            <a:r>
              <a:rPr lang="en-US" baseline="30000" dirty="0"/>
              <a:t>7</a:t>
            </a:r>
            <a:r>
              <a:rPr lang="en-US" dirty="0"/>
              <a:t> And the Lord said to Moses, “Go, get down! For your people whom you brought out of the land of Egypt have corrupted themselves. </a:t>
            </a:r>
            <a:r>
              <a:rPr lang="en-US" baseline="30000" dirty="0"/>
              <a:t>8</a:t>
            </a:r>
            <a:r>
              <a:rPr lang="en-US" dirty="0"/>
              <a:t> They have turned aside quickly out of the way which I commanded them. They have made themselves a molded calf, and worshiped it and sacrificed to it, and said, ‘This is your god, O Israel, that brought you out of the land of Egypt!’ ”</a:t>
            </a:r>
          </a:p>
          <a:p>
            <a:pPr lvl="2"/>
            <a:r>
              <a:rPr lang="en-US" baseline="30000" dirty="0"/>
              <a:t>30</a:t>
            </a:r>
            <a:r>
              <a:rPr lang="en-US" dirty="0"/>
              <a:t> Now it came to pass on the next day that Moses said to the people, “You have committed a great sin. So now I will go up to the Lord; perhaps I can make atonement for your sin.”</a:t>
            </a:r>
          </a:p>
          <a:p>
            <a:pPr lvl="1"/>
            <a:r>
              <a:rPr lang="en-US" dirty="0"/>
              <a:t>God gave a command, Israel ‘turned aside’</a:t>
            </a:r>
          </a:p>
        </p:txBody>
      </p:sp>
      <p:sp>
        <p:nvSpPr>
          <p:cNvPr id="3" name="Title 2">
            <a:extLst>
              <a:ext uri="{FF2B5EF4-FFF2-40B4-BE49-F238E27FC236}">
                <a16:creationId xmlns:a16="http://schemas.microsoft.com/office/drawing/2014/main" id="{31E4AB4C-BF41-2A99-967F-8B0587435A06}"/>
              </a:ext>
            </a:extLst>
          </p:cNvPr>
          <p:cNvSpPr>
            <a:spLocks noGrp="1"/>
          </p:cNvSpPr>
          <p:nvPr>
            <p:ph type="title"/>
          </p:nvPr>
        </p:nvSpPr>
        <p:spPr/>
        <p:txBody>
          <a:bodyPr/>
          <a:lstStyle/>
          <a:p>
            <a:r>
              <a:rPr lang="en-US" dirty="0"/>
              <a:t>I. The Definition of Sin</a:t>
            </a:r>
          </a:p>
        </p:txBody>
      </p:sp>
    </p:spTree>
    <p:extLst>
      <p:ext uri="{BB962C8B-B14F-4D97-AF65-F5344CB8AC3E}">
        <p14:creationId xmlns:p14="http://schemas.microsoft.com/office/powerpoint/2010/main" val="22310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7920</TotalTime>
  <Words>2364</Words>
  <Application>Microsoft Office PowerPoint</Application>
  <PresentationFormat>On-screen Show (4:3)</PresentationFormat>
  <Paragraphs>170</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Taking Sin Seriously</vt:lpstr>
      <vt:lpstr>Sin</vt:lpstr>
      <vt:lpstr>Sin</vt:lpstr>
      <vt:lpstr>Taking Sin Seriously</vt:lpstr>
      <vt:lpstr>I. The Definition of Sin</vt:lpstr>
      <vt:lpstr>I. The Definition of Sin</vt:lpstr>
      <vt:lpstr>I. The Definition of Sin</vt:lpstr>
      <vt:lpstr>I. The Definition of Sin</vt:lpstr>
      <vt:lpstr>I. The Definition of Sin</vt:lpstr>
      <vt:lpstr>I. The Definition of Sin</vt:lpstr>
      <vt:lpstr>Taking Sin Seriously</vt:lpstr>
      <vt:lpstr>II. The Consequences of Sin</vt:lpstr>
      <vt:lpstr>II. The Consequences of Sin</vt:lpstr>
      <vt:lpstr>II. The Consequences of Sin</vt:lpstr>
      <vt:lpstr>II. The Consequences of Sin</vt:lpstr>
      <vt:lpstr>II. The Consequences of Sin</vt:lpstr>
      <vt:lpstr>II. The Consequences of Sin</vt:lpstr>
      <vt:lpstr>Taking Sin Seriously</vt:lpstr>
      <vt:lpstr>III. The Price of Sin</vt:lpstr>
      <vt:lpstr>III. The Price of Sin</vt:lpstr>
      <vt:lpstr>III. The Price of Sin</vt:lpstr>
      <vt:lpstr>III. The Price of Sin</vt:lpstr>
      <vt:lpstr>III. The Price of Sin</vt:lpstr>
      <vt:lpstr>The Seriousness of Sin</vt:lpstr>
      <vt:lpstr>The Seriousness of Sin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Ty Johnson</cp:lastModifiedBy>
  <cp:revision>1829</cp:revision>
  <dcterms:created xsi:type="dcterms:W3CDTF">2022-01-14T13:50:44Z</dcterms:created>
  <dcterms:modified xsi:type="dcterms:W3CDTF">2024-01-06T03:10:43Z</dcterms:modified>
</cp:coreProperties>
</file>