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8"/>
  </p:notesMasterIdLst>
  <p:sldIdLst>
    <p:sldId id="501" r:id="rId2"/>
    <p:sldId id="447" r:id="rId3"/>
    <p:sldId id="598" r:id="rId4"/>
    <p:sldId id="597" r:id="rId5"/>
    <p:sldId id="589" r:id="rId6"/>
    <p:sldId id="599" r:id="rId7"/>
    <p:sldId id="590" r:id="rId8"/>
    <p:sldId id="600" r:id="rId9"/>
    <p:sldId id="591" r:id="rId10"/>
    <p:sldId id="601" r:id="rId11"/>
    <p:sldId id="592" r:id="rId12"/>
    <p:sldId id="602" r:id="rId13"/>
    <p:sldId id="603" r:id="rId14"/>
    <p:sldId id="565" r:id="rId15"/>
    <p:sldId id="604" r:id="rId16"/>
    <p:sldId id="59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CCFFCC"/>
    <a:srgbClr val="CCFFFF"/>
    <a:srgbClr val="99FFCC"/>
    <a:srgbClr val="CCECFF"/>
    <a:srgbClr val="A50021"/>
    <a:srgbClr val="CC0066"/>
    <a:srgbClr val="8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E134FE-9A14-491A-8614-314058415585}" v="20" dt="2023-12-31T12:58:52.0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328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854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2834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5904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944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3668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5200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014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19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871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3765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562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37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8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890485" y="556181"/>
            <a:ext cx="5374259" cy="1168923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99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Things That Help Us</a:t>
            </a:r>
            <a:br>
              <a:rPr lang="en-US" sz="3200" kern="0" dirty="0">
                <a:solidFill>
                  <a:srgbClr val="99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>
                <a:solidFill>
                  <a:srgbClr val="99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Live Better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rgbClr val="99FFCC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139690" y="556181"/>
            <a:ext cx="4866266" cy="48076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Realize Value of the Soul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F230A77-C082-4311-F456-CBEFF4D36547}"/>
              </a:ext>
            </a:extLst>
          </p:cNvPr>
          <p:cNvSpPr/>
          <p:nvPr/>
        </p:nvSpPr>
        <p:spPr bwMode="auto">
          <a:xfrm>
            <a:off x="1012041" y="2527952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Live Each Day as if</a:t>
            </a:r>
            <a:b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it Were Your Last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155DFAE-38D0-FE47-EEA6-7FF192B31597}"/>
              </a:ext>
            </a:extLst>
          </p:cNvPr>
          <p:cNvSpPr/>
          <p:nvPr/>
        </p:nvSpPr>
        <p:spPr bwMode="auto">
          <a:xfrm>
            <a:off x="2141258" y="1198773"/>
            <a:ext cx="4866266" cy="48076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Power of Encouraging Words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F02B2CA4-7648-C00D-A024-0639068B7089}"/>
              </a:ext>
            </a:extLst>
          </p:cNvPr>
          <p:cNvSpPr/>
          <p:nvPr/>
        </p:nvSpPr>
        <p:spPr bwMode="auto">
          <a:xfrm>
            <a:off x="2142829" y="1850794"/>
            <a:ext cx="4866266" cy="48076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We are an </a:t>
            </a:r>
            <a:r>
              <a:rPr lang="en-US" sz="24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xa</a:t>
            </a:r>
            <a:r>
              <a:rPr lang="en-US" sz="2400" kern="0" dirty="0" err="1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mple</a:t>
            </a:r>
            <a:r>
              <a:rPr lang="en-US" sz="24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to Others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006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ECFF"/>
                </a:solidFill>
              </a:rPr>
              <a:t>Death: the great common denominator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We differ in many ways.   Death levels us.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1 Sm.26:10 – a three way die –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Lord smites him.   </a:t>
            </a:r>
            <a:r>
              <a:rPr lang="en-US" altLang="en-US" sz="3000" dirty="0">
                <a:solidFill>
                  <a:schemeClr val="bg1"/>
                </a:solidFill>
              </a:rPr>
              <a:t>Lv.10.   Ac.5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Natural death.   </a:t>
            </a:r>
            <a:r>
              <a:rPr lang="en-US" altLang="en-US" sz="3000" dirty="0">
                <a:solidFill>
                  <a:schemeClr val="bg1"/>
                </a:solidFill>
              </a:rPr>
              <a:t>Ps.90:10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Accidental death </a:t>
            </a:r>
            <a:r>
              <a:rPr lang="en-US" altLang="en-US" sz="3000" dirty="0">
                <a:solidFill>
                  <a:schemeClr val="bg1"/>
                </a:solidFill>
              </a:rPr>
              <a:t>(wreck; battle…).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Cemeteries tell truth</a:t>
            </a:r>
          </a:p>
          <a:p>
            <a:pPr marL="339725" lvl="1" indent="-339725">
              <a:spcAft>
                <a:spcPts val="900"/>
              </a:spcAft>
              <a:buNone/>
              <a:tabLst>
                <a:tab pos="687388" algn="l"/>
              </a:tabLst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ECFF"/>
                </a:solidFill>
              </a:rPr>
              <a:t>What if this were our last day on earth?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99"/>
                </a:solidFill>
              </a:rPr>
              <a:t>We would not talk about what we will do tomorrow.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99"/>
                </a:solidFill>
              </a:rPr>
              <a:t>If anything needs to be done . . .    </a:t>
            </a:r>
            <a:r>
              <a:rPr lang="en-US" altLang="en-US" sz="3000" dirty="0">
                <a:solidFill>
                  <a:schemeClr val="bg1"/>
                </a:solidFill>
              </a:rPr>
              <a:t>Ja.4:13-17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No concern about TV … job … money … what others think…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Would not neglect family … Bible … prayer…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Are we prepared?</a:t>
            </a:r>
          </a:p>
          <a:p>
            <a:pPr marL="339725" lvl="1" indent="-339725">
              <a:spcAft>
                <a:spcPts val="900"/>
              </a:spcAft>
              <a:buNone/>
              <a:tabLst>
                <a:tab pos="687388" algn="l"/>
              </a:tabLst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99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139690" y="556181"/>
            <a:ext cx="4866266" cy="48076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Realize Value of the Soul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F230A77-C082-4311-F456-CBEFF4D36547}"/>
              </a:ext>
            </a:extLst>
          </p:cNvPr>
          <p:cNvSpPr/>
          <p:nvPr/>
        </p:nvSpPr>
        <p:spPr bwMode="auto">
          <a:xfrm>
            <a:off x="1012041" y="3178404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Conscious of the Judgment … and Eternity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155DFAE-38D0-FE47-EEA6-7FF192B31597}"/>
              </a:ext>
            </a:extLst>
          </p:cNvPr>
          <p:cNvSpPr/>
          <p:nvPr/>
        </p:nvSpPr>
        <p:spPr bwMode="auto">
          <a:xfrm>
            <a:off x="2141258" y="1198773"/>
            <a:ext cx="4866266" cy="48076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Power of Encouraging Words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F02B2CA4-7648-C00D-A024-0639068B7089}"/>
              </a:ext>
            </a:extLst>
          </p:cNvPr>
          <p:cNvSpPr/>
          <p:nvPr/>
        </p:nvSpPr>
        <p:spPr bwMode="auto">
          <a:xfrm>
            <a:off x="2142829" y="1850794"/>
            <a:ext cx="4866266" cy="48076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We are an </a:t>
            </a:r>
            <a:r>
              <a:rPr lang="en-US" sz="24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xa</a:t>
            </a:r>
            <a:r>
              <a:rPr lang="en-US" sz="2400" kern="0" dirty="0" err="1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mple</a:t>
            </a:r>
            <a:r>
              <a:rPr lang="en-US" sz="24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to Others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2F015301-CAC7-E7B2-F10C-0E93056524CD}"/>
              </a:ext>
            </a:extLst>
          </p:cNvPr>
          <p:cNvSpPr/>
          <p:nvPr/>
        </p:nvSpPr>
        <p:spPr bwMode="auto">
          <a:xfrm>
            <a:off x="2144397" y="2512240"/>
            <a:ext cx="4866266" cy="48076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Live Each day as if it’s the last</a:t>
            </a:r>
          </a:p>
        </p:txBody>
      </p:sp>
    </p:spTree>
    <p:extLst>
      <p:ext uri="{BB962C8B-B14F-4D97-AF65-F5344CB8AC3E}">
        <p14:creationId xmlns:p14="http://schemas.microsoft.com/office/powerpoint/2010/main" val="1550595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ECFF"/>
                </a:solidFill>
              </a:rPr>
              <a:t>Indisputable facts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48091"/>
            <a:ext cx="8610599" cy="5912965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We are on earth to serve God:  Ec.12:13-14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An adequate reward / punishment is not awarded here, Ps.73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All will die, Hb.9:27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Day of Judgment is coming, Hb.9:27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We will be judged by our deeds, Jn.12:48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There will be an eternal separation, Mt.25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Righteous…rewarded, wicked…condemned, Mt.25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Only time we can prepare is now, 1 Th.5</a:t>
            </a: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6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ECFF"/>
                </a:solidFill>
              </a:rPr>
              <a:t>Wrong views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48091"/>
            <a:ext cx="8610599" cy="5912965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Many believe everyone goes to heaven – the non-religious simply get short-changed.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If true, God is liar.  Tit.1:2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Paul examined his life from three perspectives (2 Tim.4:6-8)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99FFCC"/>
                </a:solidFill>
              </a:rPr>
              <a:t>Retrospection:</a:t>
            </a: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3000" dirty="0">
                <a:solidFill>
                  <a:srgbClr val="FFC000"/>
                </a:solidFill>
              </a:rPr>
              <a:t>I have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chemeClr val="bg1"/>
                </a:solidFill>
              </a:rPr>
              <a:t>fought</a:t>
            </a:r>
            <a:r>
              <a:rPr lang="en-US" altLang="en-US" sz="3000" dirty="0">
                <a:solidFill>
                  <a:schemeClr val="bg1"/>
                </a:solidFill>
              </a:rPr>
              <a:t> … </a:t>
            </a:r>
            <a:r>
              <a:rPr lang="en-US" altLang="en-US" sz="3000" u="sng" dirty="0">
                <a:solidFill>
                  <a:schemeClr val="bg1"/>
                </a:solidFill>
              </a:rPr>
              <a:t>finished</a:t>
            </a:r>
            <a:r>
              <a:rPr lang="en-US" altLang="en-US" sz="3000" dirty="0">
                <a:solidFill>
                  <a:schemeClr val="bg1"/>
                </a:solidFill>
              </a:rPr>
              <a:t> … </a:t>
            </a:r>
            <a:r>
              <a:rPr lang="en-US" altLang="en-US" sz="3000" u="sng" dirty="0">
                <a:solidFill>
                  <a:schemeClr val="bg1"/>
                </a:solidFill>
              </a:rPr>
              <a:t>kept</a:t>
            </a:r>
            <a:r>
              <a:rPr lang="en-US" altLang="en-US" sz="3000" dirty="0">
                <a:solidFill>
                  <a:schemeClr val="bg1"/>
                </a:solidFill>
              </a:rPr>
              <a:t>…   Ph.3:12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99FFCC"/>
                </a:solidFill>
              </a:rPr>
              <a:t>Introspection:</a:t>
            </a: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3000" dirty="0">
                <a:solidFill>
                  <a:srgbClr val="FFC000"/>
                </a:solidFill>
              </a:rPr>
              <a:t>am now</a:t>
            </a:r>
            <a:r>
              <a:rPr lang="en-US" altLang="en-US" sz="3000" dirty="0">
                <a:solidFill>
                  <a:schemeClr val="bg1"/>
                </a:solidFill>
              </a:rPr>
              <a:t> ready to be offered…  Ph.3:13-14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99FFCC"/>
                </a:solidFill>
              </a:rPr>
              <a:t>Prospection:</a:t>
            </a: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3000" dirty="0">
                <a:solidFill>
                  <a:srgbClr val="FFC000"/>
                </a:solidFill>
              </a:rPr>
              <a:t>there is laid up</a:t>
            </a:r>
            <a:r>
              <a:rPr lang="en-US" altLang="en-US" sz="3000" dirty="0">
                <a:solidFill>
                  <a:schemeClr val="bg1"/>
                </a:solidFill>
              </a:rPr>
              <a:t> for me a crown…   Ph.3:14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2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Motto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48091"/>
            <a:ext cx="8610599" cy="5912965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“All you can take with you is that which you’ve given away.”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Mt.6:20, but lay up for yourselves treasures in heaven, where neither moth nor rust destroys and where thieves do not break in and steal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Where is our treasure?</a:t>
            </a:r>
            <a:endParaRPr lang="en-US" altLang="en-US" sz="28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5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Lukewarm indifference is not obedience</a:t>
            </a:r>
            <a:endParaRPr lang="en-US" altLang="en-US" sz="32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848412"/>
            <a:ext cx="8610599" cy="5628588"/>
          </a:xfrm>
        </p:spPr>
        <p:txBody>
          <a:bodyPr/>
          <a:lstStyle/>
          <a:p>
            <a:pPr marL="339725" indent="-339725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Rv.3</a:t>
            </a:r>
            <a:r>
              <a:rPr lang="en-US" altLang="en-US" sz="3000" baseline="30000" dirty="0">
                <a:solidFill>
                  <a:schemeClr val="bg1"/>
                </a:solidFill>
              </a:rPr>
              <a:t>15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I know your works, that you are neither cold nor hot. I could wish you were cold or hot. </a:t>
            </a:r>
            <a:r>
              <a:rPr lang="en-US" altLang="en-US" sz="3000" baseline="30000" dirty="0">
                <a:solidFill>
                  <a:schemeClr val="bg1"/>
                </a:solidFill>
              </a:rPr>
              <a:t>16</a:t>
            </a:r>
            <a:r>
              <a:rPr lang="en-US" altLang="en-US" sz="3000" dirty="0">
                <a:solidFill>
                  <a:schemeClr val="bg1"/>
                </a:solidFill>
              </a:rPr>
              <a:t> </a:t>
            </a:r>
            <a:r>
              <a:rPr lang="en-US" altLang="en-US" sz="3000" dirty="0">
                <a:solidFill>
                  <a:srgbClr val="FFFFCC"/>
                </a:solidFill>
              </a:rPr>
              <a:t>So then, because you are lukewarm, and neither cold nor hot, I will vomit you out of My mouth. </a:t>
            </a:r>
          </a:p>
          <a:p>
            <a:pPr marL="339725" indent="-339725">
              <a:spcAft>
                <a:spcPts val="900"/>
              </a:spcAft>
              <a:buNone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339725" indent="-339725">
              <a:spcAft>
                <a:spcPts val="900"/>
              </a:spcAft>
              <a:buNone/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339725" indent="-339725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1112363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It would not be hard to go to heaven if we could abandon the Bible and follow…</a:t>
            </a:r>
            <a:endParaRPr lang="en-US" altLang="en-US" sz="32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8498" y="1159495"/>
            <a:ext cx="8339580" cy="5392915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CC"/>
                </a:solidFill>
              </a:rPr>
              <a:t>Majority, </a:t>
            </a:r>
            <a:r>
              <a:rPr lang="en-US" altLang="en-US" dirty="0">
                <a:solidFill>
                  <a:schemeClr val="bg1"/>
                </a:solidFill>
              </a:rPr>
              <a:t>Mt.7:13-14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Conscience, </a:t>
            </a:r>
            <a:r>
              <a:rPr lang="en-US" altLang="en-US" sz="3000" dirty="0">
                <a:solidFill>
                  <a:schemeClr val="bg1"/>
                </a:solidFill>
              </a:rPr>
              <a:t>Ac.23:1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Opinions, </a:t>
            </a:r>
            <a:r>
              <a:rPr lang="en-US" altLang="en-US" sz="3000" dirty="0">
                <a:solidFill>
                  <a:schemeClr val="bg1"/>
                </a:solidFill>
              </a:rPr>
              <a:t>1 Co.1:21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Tradition, </a:t>
            </a:r>
            <a:r>
              <a:rPr lang="en-US" altLang="en-US" sz="3000" dirty="0">
                <a:solidFill>
                  <a:schemeClr val="bg1"/>
                </a:solidFill>
              </a:rPr>
              <a:t>Col.2:8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339725" indent="-339725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5CC3234-AADA-3B1A-88F5-EDDDC6103B12}"/>
              </a:ext>
            </a:extLst>
          </p:cNvPr>
          <p:cNvSpPr/>
          <p:nvPr/>
        </p:nvSpPr>
        <p:spPr>
          <a:xfrm>
            <a:off x="1323259" y="4062952"/>
            <a:ext cx="6497484" cy="980388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We need all the help we can get</a:t>
            </a:r>
          </a:p>
        </p:txBody>
      </p:sp>
    </p:spTree>
    <p:extLst>
      <p:ext uri="{BB962C8B-B14F-4D97-AF65-F5344CB8AC3E}">
        <p14:creationId xmlns:p14="http://schemas.microsoft.com/office/powerpoint/2010/main" val="311336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3" y="556181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Realize Value of the Soul</a:t>
            </a:r>
          </a:p>
        </p:txBody>
      </p:sp>
    </p:spTree>
    <p:extLst>
      <p:ext uri="{BB962C8B-B14F-4D97-AF65-F5344CB8AC3E}">
        <p14:creationId xmlns:p14="http://schemas.microsoft.com/office/powerpoint/2010/main" val="112836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ECFF"/>
                </a:solidFill>
              </a:rPr>
              <a:t>How do we treat valuable things?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339725" indent="-339725" algn="ctr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House … car … body … </a:t>
            </a:r>
          </a:p>
          <a:p>
            <a:pPr marL="339725" indent="-339725" algn="ctr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Soul?   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When we realize value of soul, we act in our own best interest.   </a:t>
            </a:r>
            <a:r>
              <a:rPr lang="en-US" altLang="en-US" sz="3000" dirty="0">
                <a:solidFill>
                  <a:schemeClr val="bg1"/>
                </a:solidFill>
              </a:rPr>
              <a:t>Mt.10:28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More valuable than world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Mt.16:24-26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True discipleship denies self</a:t>
            </a: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38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139690" y="556181"/>
            <a:ext cx="4866266" cy="48076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Realize Value of the Soul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F230A77-C082-4311-F456-CBEFF4D36547}"/>
              </a:ext>
            </a:extLst>
          </p:cNvPr>
          <p:cNvSpPr/>
          <p:nvPr/>
        </p:nvSpPr>
        <p:spPr bwMode="auto">
          <a:xfrm>
            <a:off x="1012041" y="1208202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Power of Encouraging Words</a:t>
            </a:r>
          </a:p>
        </p:txBody>
      </p:sp>
    </p:spTree>
    <p:extLst>
      <p:ext uri="{BB962C8B-B14F-4D97-AF65-F5344CB8AC3E}">
        <p14:creationId xmlns:p14="http://schemas.microsoft.com/office/powerpoint/2010/main" val="398428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ECFF"/>
                </a:solidFill>
              </a:rPr>
              <a:t>Never underestimate power of words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0384"/>
            <a:ext cx="8610599" cy="5791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Gn.1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Incredible harm comes from careless words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Ja.3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There is power in words for good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Hb.10:24 . . . 1 Th.5:11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Jesus – Mt.8:…5…   Mk.12:41-44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Are we as concerned for helping others as for helping ourselves?   </a:t>
            </a:r>
            <a:r>
              <a:rPr lang="en-US" altLang="en-US" sz="3100" dirty="0">
                <a:solidFill>
                  <a:schemeClr val="bg1"/>
                </a:solidFill>
              </a:rPr>
              <a:t>Rv.3:19  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FE8A41-CFE2-EA10-AB12-90C330D7B24D}"/>
              </a:ext>
            </a:extLst>
          </p:cNvPr>
          <p:cNvSpPr/>
          <p:nvPr/>
        </p:nvSpPr>
        <p:spPr>
          <a:xfrm>
            <a:off x="1191634" y="4100658"/>
            <a:ext cx="6770159" cy="1084082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‘If you want to lift yourself up, lift up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rgbClr val="FFFFCC"/>
                </a:solidFill>
              </a:rPr>
              <a:t>someone else’</a:t>
            </a:r>
            <a:r>
              <a:rPr lang="en-US" sz="2700" dirty="0">
                <a:solidFill>
                  <a:srgbClr val="FFFFCC"/>
                </a:solidFill>
              </a:rPr>
              <a:t> </a:t>
            </a:r>
            <a:r>
              <a:rPr lang="en-US" sz="2000" dirty="0"/>
              <a:t>– Booker T. Washington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3808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139690" y="556181"/>
            <a:ext cx="4866266" cy="48076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Realize Value of the Soul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F230A77-C082-4311-F456-CBEFF4D36547}"/>
              </a:ext>
            </a:extLst>
          </p:cNvPr>
          <p:cNvSpPr/>
          <p:nvPr/>
        </p:nvSpPr>
        <p:spPr bwMode="auto">
          <a:xfrm>
            <a:off x="1012041" y="1858651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Remember: we are an example to others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155DFAE-38D0-FE47-EEA6-7FF192B31597}"/>
              </a:ext>
            </a:extLst>
          </p:cNvPr>
          <p:cNvSpPr/>
          <p:nvPr/>
        </p:nvSpPr>
        <p:spPr bwMode="auto">
          <a:xfrm>
            <a:off x="2141258" y="1198773"/>
            <a:ext cx="4866266" cy="48076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Power of Encouraging Words</a:t>
            </a:r>
          </a:p>
        </p:txBody>
      </p:sp>
    </p:spTree>
    <p:extLst>
      <p:ext uri="{BB962C8B-B14F-4D97-AF65-F5344CB8AC3E}">
        <p14:creationId xmlns:p14="http://schemas.microsoft.com/office/powerpoint/2010/main" val="1271973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ECFF"/>
                </a:solidFill>
              </a:rPr>
              <a:t>A Christian is Christianity on display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Gal.2:11-14, </a:t>
            </a:r>
            <a:r>
              <a:rPr lang="en-US" altLang="en-US" sz="3000" dirty="0">
                <a:solidFill>
                  <a:srgbClr val="FFFFCC"/>
                </a:solidFill>
              </a:rPr>
              <a:t>hypocrisy affects others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1 Co.6:9, </a:t>
            </a:r>
            <a:r>
              <a:rPr lang="en-US" altLang="en-US" sz="3000" dirty="0">
                <a:solidFill>
                  <a:srgbClr val="FFFFCC"/>
                </a:solidFill>
              </a:rPr>
              <a:t>warns of sins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Same sins still deceive millions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We have no right to do anything that leads someone astray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Many remember their ‘rights,’ forget their soul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Mt.18:6, what is preferable to sin??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 good example blesses others.   1 Tim.4:12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3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2049</TotalTime>
  <Words>754</Words>
  <Application>Microsoft Office PowerPoint</Application>
  <PresentationFormat>On-screen Show (4:3)</PresentationFormat>
  <Paragraphs>100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Verdana</vt:lpstr>
      <vt:lpstr>Wingdings</vt:lpstr>
      <vt:lpstr>Default Design</vt:lpstr>
      <vt:lpstr>PowerPoint Presentation</vt:lpstr>
      <vt:lpstr>Lukewarm indifference is not obedience</vt:lpstr>
      <vt:lpstr>It would not be hard to go to heaven if we could abandon the Bible and follow…</vt:lpstr>
      <vt:lpstr>PowerPoint Presentation</vt:lpstr>
      <vt:lpstr>How do we treat valuable things?</vt:lpstr>
      <vt:lpstr>PowerPoint Presentation</vt:lpstr>
      <vt:lpstr>Never underestimate power of words</vt:lpstr>
      <vt:lpstr>PowerPoint Presentation</vt:lpstr>
      <vt:lpstr>A Christian is Christianity on display</vt:lpstr>
      <vt:lpstr>PowerPoint Presentation</vt:lpstr>
      <vt:lpstr>Death: the great common denominator</vt:lpstr>
      <vt:lpstr>What if this were our last day on earth?</vt:lpstr>
      <vt:lpstr>PowerPoint Presentation</vt:lpstr>
      <vt:lpstr>Indisputable facts</vt:lpstr>
      <vt:lpstr>Wrong views</vt:lpstr>
      <vt:lpstr>Motto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26</cp:revision>
  <dcterms:created xsi:type="dcterms:W3CDTF">2011-08-18T15:42:19Z</dcterms:created>
  <dcterms:modified xsi:type="dcterms:W3CDTF">2024-01-06T02:50:57Z</dcterms:modified>
</cp:coreProperties>
</file>