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sldIdLst>
    <p:sldId id="305" r:id="rId3"/>
    <p:sldId id="372" r:id="rId4"/>
    <p:sldId id="386" r:id="rId5"/>
    <p:sldId id="373" r:id="rId6"/>
    <p:sldId id="374" r:id="rId7"/>
    <p:sldId id="376" r:id="rId8"/>
    <p:sldId id="377" r:id="rId9"/>
    <p:sldId id="378" r:id="rId10"/>
    <p:sldId id="379" r:id="rId11"/>
    <p:sldId id="380" r:id="rId12"/>
    <p:sldId id="381" r:id="rId13"/>
    <p:sldId id="383" r:id="rId14"/>
    <p:sldId id="382" r:id="rId15"/>
    <p:sldId id="38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FFFFFF"/>
    <a:srgbClr val="CCE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5E3C9E-E2B5-4C41-8E3A-07894385D77D}" v="52" dt="2024-04-21T01:20:19.8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 duggin" userId="0b05f36c4f69b508" providerId="LiveId" clId="{8F5E3C9E-E2B5-4C41-8E3A-07894385D77D}"/>
    <pc:docChg chg="custSel addSld modSld">
      <pc:chgData name="rick duggin" userId="0b05f36c4f69b508" providerId="LiveId" clId="{8F5E3C9E-E2B5-4C41-8E3A-07894385D77D}" dt="2024-04-21T01:22:52.358" v="559" actId="207"/>
      <pc:docMkLst>
        <pc:docMk/>
      </pc:docMkLst>
      <pc:sldChg chg="delSp modSp mod delAnim modAnim">
        <pc:chgData name="rick duggin" userId="0b05f36c4f69b508" providerId="LiveId" clId="{8F5E3C9E-E2B5-4C41-8E3A-07894385D77D}" dt="2024-04-21T01:20:19.891" v="556" actId="1036"/>
        <pc:sldMkLst>
          <pc:docMk/>
          <pc:sldMk cId="3920698168" sldId="372"/>
        </pc:sldMkLst>
        <pc:spChg chg="mod">
          <ac:chgData name="rick duggin" userId="0b05f36c4f69b508" providerId="LiveId" clId="{8F5E3C9E-E2B5-4C41-8E3A-07894385D77D}" dt="2024-04-21T01:20:09.923" v="554" actId="1035"/>
          <ac:spMkLst>
            <pc:docMk/>
            <pc:sldMk cId="3920698168" sldId="372"/>
            <ac:spMk id="2" creationId="{64C34CB7-93F2-6DAD-221F-631A43BEA726}"/>
          </ac:spMkLst>
        </pc:spChg>
        <pc:spChg chg="mod">
          <ac:chgData name="rick duggin" userId="0b05f36c4f69b508" providerId="LiveId" clId="{8F5E3C9E-E2B5-4C41-8E3A-07894385D77D}" dt="2024-04-21T01:20:19.891" v="556" actId="1036"/>
          <ac:spMkLst>
            <pc:docMk/>
            <pc:sldMk cId="3920698168" sldId="372"/>
            <ac:spMk id="3" creationId="{85E8E3AC-24D5-BCD9-FDF0-F8FD348B8E5F}"/>
          </ac:spMkLst>
        </pc:spChg>
        <pc:spChg chg="del mod">
          <ac:chgData name="rick duggin" userId="0b05f36c4f69b508" providerId="LiveId" clId="{8F5E3C9E-E2B5-4C41-8E3A-07894385D77D}" dt="2024-04-21T01:12:05.320" v="16" actId="478"/>
          <ac:spMkLst>
            <pc:docMk/>
            <pc:sldMk cId="3920698168" sldId="372"/>
            <ac:spMk id="4" creationId="{F99CC079-0C3F-8367-19A4-F929FB9CE797}"/>
          </ac:spMkLst>
        </pc:spChg>
        <pc:spChg chg="del mod">
          <ac:chgData name="rick duggin" userId="0b05f36c4f69b508" providerId="LiveId" clId="{8F5E3C9E-E2B5-4C41-8E3A-07894385D77D}" dt="2024-04-21T01:12:05.320" v="16" actId="478"/>
          <ac:spMkLst>
            <pc:docMk/>
            <pc:sldMk cId="3920698168" sldId="372"/>
            <ac:spMk id="5" creationId="{F7BEA515-C0E4-A962-66A4-8642A7A72252}"/>
          </ac:spMkLst>
        </pc:spChg>
        <pc:spChg chg="del">
          <ac:chgData name="rick duggin" userId="0b05f36c4f69b508" providerId="LiveId" clId="{8F5E3C9E-E2B5-4C41-8E3A-07894385D77D}" dt="2024-04-21T01:12:05.320" v="16" actId="478"/>
          <ac:spMkLst>
            <pc:docMk/>
            <pc:sldMk cId="3920698168" sldId="372"/>
            <ac:spMk id="8" creationId="{11F1064B-A941-1E90-1CE3-311E0D6D3078}"/>
          </ac:spMkLst>
        </pc:spChg>
        <pc:spChg chg="del">
          <ac:chgData name="rick duggin" userId="0b05f36c4f69b508" providerId="LiveId" clId="{8F5E3C9E-E2B5-4C41-8E3A-07894385D77D}" dt="2024-04-21T01:12:05.320" v="16" actId="478"/>
          <ac:spMkLst>
            <pc:docMk/>
            <pc:sldMk cId="3920698168" sldId="372"/>
            <ac:spMk id="9" creationId="{9E3E608C-20CA-4F68-0038-76F657199308}"/>
          </ac:spMkLst>
        </pc:spChg>
      </pc:sldChg>
      <pc:sldChg chg="modSp add mod">
        <pc:chgData name="rick duggin" userId="0b05f36c4f69b508" providerId="LiveId" clId="{8F5E3C9E-E2B5-4C41-8E3A-07894385D77D}" dt="2024-04-21T01:22:52.358" v="559" actId="207"/>
        <pc:sldMkLst>
          <pc:docMk/>
          <pc:sldMk cId="2038489583" sldId="386"/>
        </pc:sldMkLst>
        <pc:spChg chg="mod">
          <ac:chgData name="rick duggin" userId="0b05f36c4f69b508" providerId="LiveId" clId="{8F5E3C9E-E2B5-4C41-8E3A-07894385D77D}" dt="2024-04-21T01:22:52.358" v="559" actId="207"/>
          <ac:spMkLst>
            <pc:docMk/>
            <pc:sldMk cId="2038489583" sldId="386"/>
            <ac:spMk id="2" creationId="{64C34CB7-93F2-6DAD-221F-631A43BEA72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52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02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598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798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259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926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480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5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493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776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36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733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027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85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96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81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00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06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68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84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75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96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10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07124" y="524167"/>
            <a:ext cx="5935715" cy="1288008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Forgetful King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</a:rPr>
              <a:t>(2 Chron.24)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34CB7-93F2-6DAD-221F-631A43BEA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/>
          <a:lstStyle/>
          <a:p>
            <a:r>
              <a:rPr lang="en-US" sz="2400" dirty="0">
                <a:solidFill>
                  <a:srgbClr val="CCFFCC"/>
                </a:solidFill>
              </a:rPr>
              <a:t>3. </a:t>
            </a:r>
            <a:r>
              <a:rPr lang="en-US" sz="3200" dirty="0">
                <a:solidFill>
                  <a:srgbClr val="FFFFCC"/>
                </a:solidFill>
              </a:rPr>
              <a:t>Bible study – </a:t>
            </a:r>
            <a:r>
              <a:rPr lang="en-US" sz="3200" dirty="0">
                <a:solidFill>
                  <a:schemeClr val="bg1"/>
                </a:solidFill>
              </a:rPr>
              <a:t>2 Pt.3:18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8E3AC-24D5-BCD9-FDF0-F8FD348B8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4864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3100" dirty="0">
                <a:solidFill>
                  <a:srgbClr val="CCFFCC"/>
                </a:solidFill>
              </a:rPr>
              <a:t>“I love you, but I think Bible study is boring…”</a:t>
            </a:r>
            <a:endParaRPr lang="en-US" sz="3000" dirty="0">
              <a:solidFill>
                <a:srgbClr val="CCFFCC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Mk.12:37, </a:t>
            </a:r>
            <a:r>
              <a:rPr lang="en-US" sz="3000" i="1" dirty="0">
                <a:solidFill>
                  <a:schemeClr val="bg1"/>
                </a:solidFill>
              </a:rPr>
              <a:t>heard Him gladly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000" i="1" dirty="0">
                <a:solidFill>
                  <a:srgbClr val="FFFFCC"/>
                </a:solidFill>
              </a:rPr>
              <a:t>Adverb: sweet to taste, smell, or hearing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000" i="1" dirty="0">
                <a:solidFill>
                  <a:srgbClr val="FFFFCC"/>
                </a:solidFill>
              </a:rPr>
              <a:t>Of Herod’s hearing </a:t>
            </a:r>
            <a:r>
              <a:rPr lang="en-US" sz="3000" dirty="0">
                <a:solidFill>
                  <a:schemeClr val="bg1"/>
                </a:solidFill>
              </a:rPr>
              <a:t>– Mk.6:20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Lk.10:39, of Mary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Lk.19:47-48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</a:rPr>
              <a:t>People are very attentive to hear Him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FF"/>
                </a:solidFill>
              </a:rPr>
              <a:t>Idiom: </a:t>
            </a:r>
            <a:r>
              <a:rPr lang="en-US" sz="3000" dirty="0">
                <a:solidFill>
                  <a:srgbClr val="FFFFCC"/>
                </a:solidFill>
              </a:rPr>
              <a:t>hang on; pay close attention to.   Listen eagerly</a:t>
            </a:r>
          </a:p>
        </p:txBody>
      </p:sp>
    </p:spTree>
    <p:extLst>
      <p:ext uri="{BB962C8B-B14F-4D97-AF65-F5344CB8AC3E}">
        <p14:creationId xmlns:p14="http://schemas.microsoft.com/office/powerpoint/2010/main" val="64935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34CB7-93F2-6DAD-221F-631A43BEA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/>
          <a:lstStyle/>
          <a:p>
            <a:r>
              <a:rPr lang="en-US" sz="2400" dirty="0">
                <a:solidFill>
                  <a:srgbClr val="CCFFCC"/>
                </a:solidFill>
              </a:rPr>
              <a:t>4. </a:t>
            </a:r>
            <a:r>
              <a:rPr lang="en-US" sz="3200" dirty="0">
                <a:solidFill>
                  <a:srgbClr val="FFFFCC"/>
                </a:solidFill>
              </a:rPr>
              <a:t>Evangelism – </a:t>
            </a:r>
            <a:r>
              <a:rPr lang="en-US" sz="3200" dirty="0">
                <a:solidFill>
                  <a:schemeClr val="bg1"/>
                </a:solidFill>
              </a:rPr>
              <a:t>Mt.9:36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8E3AC-24D5-BCD9-FDF0-F8FD348B8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4864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3100" dirty="0">
                <a:solidFill>
                  <a:srgbClr val="CCFFCC"/>
                </a:solidFill>
              </a:rPr>
              <a:t>Lord more concerned over spiritual bondage than politics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</a:rPr>
              <a:t>People still follow false shepherds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</a:rPr>
              <a:t>What do we talk about?</a:t>
            </a:r>
          </a:p>
        </p:txBody>
      </p:sp>
    </p:spTree>
    <p:extLst>
      <p:ext uri="{BB962C8B-B14F-4D97-AF65-F5344CB8AC3E}">
        <p14:creationId xmlns:p14="http://schemas.microsoft.com/office/powerpoint/2010/main" val="404448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34CB7-93F2-6DAD-221F-631A43BEA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/>
          <a:lstStyle/>
          <a:p>
            <a:r>
              <a:rPr lang="en-US" sz="2400" dirty="0">
                <a:solidFill>
                  <a:srgbClr val="CCFFCC"/>
                </a:solidFill>
              </a:rPr>
              <a:t>5. </a:t>
            </a:r>
            <a:r>
              <a:rPr lang="en-US" sz="3200" dirty="0">
                <a:solidFill>
                  <a:srgbClr val="FFFFCC"/>
                </a:solidFill>
              </a:rPr>
              <a:t>Forgiveness – </a:t>
            </a:r>
            <a:r>
              <a:rPr lang="en-US" sz="3200" dirty="0">
                <a:solidFill>
                  <a:schemeClr val="bg1"/>
                </a:solidFill>
              </a:rPr>
              <a:t>Ep.4:32 (26)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8E3AC-24D5-BCD9-FDF0-F8FD348B8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4864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3100" dirty="0">
                <a:solidFill>
                  <a:srgbClr val="CCECFF"/>
                </a:solidFill>
              </a:rPr>
              <a:t>“I love you … </a:t>
            </a:r>
            <a:r>
              <a:rPr lang="en-US" sz="3100" u="sng" dirty="0">
                <a:solidFill>
                  <a:srgbClr val="CCECFF"/>
                </a:solidFill>
              </a:rPr>
              <a:t>but</a:t>
            </a:r>
            <a:r>
              <a:rPr lang="en-US" sz="3100" dirty="0">
                <a:solidFill>
                  <a:srgbClr val="CCECFF"/>
                </a:solidFill>
              </a:rPr>
              <a:t> I can’t forgive that man for what he did…”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3100" dirty="0">
                <a:solidFill>
                  <a:srgbClr val="FFFFFF"/>
                </a:solidFill>
              </a:rPr>
              <a:t>What if Lord treated us this way?</a:t>
            </a:r>
          </a:p>
        </p:txBody>
      </p:sp>
    </p:spTree>
    <p:extLst>
      <p:ext uri="{BB962C8B-B14F-4D97-AF65-F5344CB8AC3E}">
        <p14:creationId xmlns:p14="http://schemas.microsoft.com/office/powerpoint/2010/main" val="248956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34CB7-93F2-6DAD-221F-631A43BEA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/>
          <a:lstStyle/>
          <a:p>
            <a:r>
              <a:rPr lang="en-US" sz="2400" dirty="0">
                <a:solidFill>
                  <a:srgbClr val="CCFFCC"/>
                </a:solidFill>
              </a:rPr>
              <a:t>6. </a:t>
            </a:r>
            <a:r>
              <a:rPr lang="en-US" sz="3200" dirty="0">
                <a:solidFill>
                  <a:srgbClr val="FFFFCC"/>
                </a:solidFill>
              </a:rPr>
              <a:t>Pride – </a:t>
            </a:r>
            <a:r>
              <a:rPr lang="en-US" sz="3200" dirty="0">
                <a:solidFill>
                  <a:schemeClr val="bg1"/>
                </a:solidFill>
              </a:rPr>
              <a:t>Ja.4:6,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8E3AC-24D5-BCD9-FDF0-F8FD348B8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7912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 God “opposes” – military term: range in battle against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Ac.12:22-24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23: </a:t>
            </a:r>
            <a:r>
              <a:rPr lang="en-US" sz="3000" dirty="0">
                <a:solidFill>
                  <a:srgbClr val="CCECFF"/>
                </a:solidFill>
              </a:rPr>
              <a:t>Herod Agrippa </a:t>
            </a:r>
            <a:r>
              <a:rPr lang="en-US" sz="3000" dirty="0">
                <a:solidFill>
                  <a:srgbClr val="CCE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– </a:t>
            </a:r>
            <a:r>
              <a:rPr lang="en-US" sz="3000" dirty="0">
                <a:solidFill>
                  <a:srgbClr val="CCECFF"/>
                </a:solidFill>
              </a:rPr>
              <a:t>a proud man’s death from worms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Mk.9:48, </a:t>
            </a:r>
            <a:r>
              <a:rPr lang="en-US" sz="3000" dirty="0">
                <a:solidFill>
                  <a:srgbClr val="FFFFCC"/>
                </a:solidFill>
              </a:rPr>
              <a:t>their worm does not die, and the fire is not quenched</a:t>
            </a:r>
          </a:p>
          <a:p>
            <a:pPr lvl="2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u="sng" dirty="0">
                <a:solidFill>
                  <a:schemeClr val="bg1"/>
                </a:solidFill>
              </a:rPr>
              <a:t>Contrast</a:t>
            </a:r>
            <a:r>
              <a:rPr lang="en-US" sz="3000" dirty="0">
                <a:solidFill>
                  <a:schemeClr val="bg1"/>
                </a:solidFill>
              </a:rPr>
              <a:t>: </a:t>
            </a:r>
            <a:r>
              <a:rPr lang="en-US" sz="3000" dirty="0">
                <a:solidFill>
                  <a:srgbClr val="CCFFCC"/>
                </a:solidFill>
              </a:rPr>
              <a:t>‘Where the soul never dies’</a:t>
            </a:r>
          </a:p>
          <a:p>
            <a:pPr lvl="2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C000"/>
                </a:solidFill>
              </a:rPr>
              <a:t>Who won this contest?</a:t>
            </a:r>
          </a:p>
          <a:p>
            <a:pPr marL="0" indent="0">
              <a:spcAft>
                <a:spcPts val="4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BD4606-2503-EBE8-B7E8-9F4A1DB793F1}"/>
              </a:ext>
            </a:extLst>
          </p:cNvPr>
          <p:cNvSpPr/>
          <p:nvPr/>
        </p:nvSpPr>
        <p:spPr>
          <a:xfrm>
            <a:off x="5105400" y="1447800"/>
            <a:ext cx="2971800" cy="8382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US" sz="4400" b="1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900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</a:p>
        </p:txBody>
      </p:sp>
    </p:spTree>
    <p:extLst>
      <p:ext uri="{BB962C8B-B14F-4D97-AF65-F5344CB8AC3E}">
        <p14:creationId xmlns:p14="http://schemas.microsoft.com/office/powerpoint/2010/main" val="169102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34CB7-93F2-6DAD-221F-631A43BEA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</a:rPr>
              <a:t>Conclusion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8E3AC-24D5-BCD9-FDF0-F8FD348B8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6388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sz="3100" dirty="0">
                <a:solidFill>
                  <a:schemeClr val="bg1"/>
                </a:solidFill>
              </a:rPr>
              <a:t>If someone doesn’t learn, don’t blame me </a:t>
            </a:r>
          </a:p>
          <a:p>
            <a:pPr marL="461963" indent="-461963">
              <a:spcAft>
                <a:spcPts val="4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2. </a:t>
            </a:r>
            <a:r>
              <a:rPr lang="en-US" sz="3100" dirty="0">
                <a:solidFill>
                  <a:schemeClr val="bg1"/>
                </a:solidFill>
              </a:rPr>
              <a:t>If someone learns a lot, don’t give me credit  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3. </a:t>
            </a:r>
            <a:r>
              <a:rPr lang="en-US" sz="3100" dirty="0">
                <a:solidFill>
                  <a:schemeClr val="bg1"/>
                </a:solidFill>
              </a:rPr>
              <a:t>You will never regret doing your best</a:t>
            </a:r>
          </a:p>
          <a:p>
            <a:pPr marL="0" indent="0">
              <a:spcAft>
                <a:spcPts val="400"/>
              </a:spcAft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4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00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34CB7-93F2-6DAD-221F-631A43BEA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065"/>
            <a:ext cx="8229600" cy="639762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Athaliah and </a:t>
            </a:r>
            <a:r>
              <a:rPr lang="en-US" sz="3200" dirty="0">
                <a:solidFill>
                  <a:schemeClr val="bg1"/>
                </a:solidFill>
              </a:rPr>
              <a:t>Jehoiada</a:t>
            </a:r>
            <a:r>
              <a:rPr lang="en-US" sz="3400" dirty="0">
                <a:solidFill>
                  <a:schemeClr val="bg1"/>
                </a:solidFill>
              </a:rPr>
              <a:t> – 2 Chr.22-23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8E3AC-24D5-BCD9-FDF0-F8FD348B8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946" y="762000"/>
            <a:ext cx="8572108" cy="5638800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chemeClr val="bg1"/>
                </a:solidFill>
              </a:rPr>
              <a:t>Married </a:t>
            </a:r>
            <a:r>
              <a:rPr lang="en-US" sz="2900" dirty="0" err="1">
                <a:solidFill>
                  <a:schemeClr val="bg1"/>
                </a:solidFill>
              </a:rPr>
              <a:t>Jehoram</a:t>
            </a:r>
            <a:r>
              <a:rPr lang="en-US" sz="2900" dirty="0">
                <a:solidFill>
                  <a:schemeClr val="bg1"/>
                </a:solidFill>
              </a:rPr>
              <a:t>, son of Jehoshaphat (Judah)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chemeClr val="bg1"/>
                </a:solidFill>
              </a:rPr>
              <a:t>He died after 8 year reign; son Ahaziah, 1 year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chemeClr val="bg1"/>
                </a:solidFill>
              </a:rPr>
              <a:t>Athaliah killed grandsons to become queen…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chemeClr val="bg1"/>
                </a:solidFill>
              </a:rPr>
              <a:t>One exception: infant </a:t>
            </a:r>
            <a:r>
              <a:rPr lang="en-US" sz="2900" dirty="0" err="1">
                <a:solidFill>
                  <a:schemeClr val="bg1"/>
                </a:solidFill>
              </a:rPr>
              <a:t>Joash</a:t>
            </a:r>
            <a:r>
              <a:rPr lang="en-US" sz="2900" dirty="0">
                <a:solidFill>
                  <a:schemeClr val="bg1"/>
                </a:solidFill>
              </a:rPr>
              <a:t>, hidden by aunt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chemeClr val="bg1"/>
                </a:solidFill>
              </a:rPr>
              <a:t>She introduced </a:t>
            </a:r>
            <a:r>
              <a:rPr lang="en-US" sz="2900" dirty="0" err="1">
                <a:solidFill>
                  <a:schemeClr val="bg1"/>
                </a:solidFill>
              </a:rPr>
              <a:t>baal</a:t>
            </a:r>
            <a:r>
              <a:rPr lang="en-US" sz="2900" dirty="0">
                <a:solidFill>
                  <a:schemeClr val="bg1"/>
                </a:solidFill>
              </a:rPr>
              <a:t> worship in Judah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chemeClr val="bg1"/>
                </a:solidFill>
              </a:rPr>
              <a:t>In 7</a:t>
            </a:r>
            <a:r>
              <a:rPr lang="en-US" sz="2900" baseline="30000" dirty="0">
                <a:solidFill>
                  <a:schemeClr val="bg1"/>
                </a:solidFill>
              </a:rPr>
              <a:t>th</a:t>
            </a:r>
            <a:r>
              <a:rPr lang="en-US" sz="2900" dirty="0">
                <a:solidFill>
                  <a:schemeClr val="bg1"/>
                </a:solidFill>
              </a:rPr>
              <a:t> year of her reign, Jehoiada declared </a:t>
            </a:r>
            <a:r>
              <a:rPr lang="en-US" sz="2900" dirty="0" err="1">
                <a:solidFill>
                  <a:schemeClr val="bg1"/>
                </a:solidFill>
              </a:rPr>
              <a:t>Joash</a:t>
            </a:r>
            <a:r>
              <a:rPr lang="en-US" sz="2900" dirty="0">
                <a:solidFill>
                  <a:schemeClr val="bg1"/>
                </a:solidFill>
              </a:rPr>
              <a:t> king; guards removed / slew Athaliah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chemeClr val="bg1"/>
                </a:solidFill>
              </a:rPr>
              <a:t>She took throne by murder; lost her life violently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chemeClr val="bg1"/>
                </a:solidFill>
              </a:rPr>
              <a:t>She could not destroy the Davidic line, through which Messiah would come</a:t>
            </a:r>
          </a:p>
        </p:txBody>
      </p:sp>
    </p:spTree>
    <p:extLst>
      <p:ext uri="{BB962C8B-B14F-4D97-AF65-F5344CB8AC3E}">
        <p14:creationId xmlns:p14="http://schemas.microsoft.com/office/powerpoint/2010/main" val="392069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34CB7-93F2-6DAD-221F-631A43BEA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</a:rPr>
              <a:t>Jehoiada’s favors to </a:t>
            </a:r>
            <a:r>
              <a:rPr lang="en-US" sz="3200" dirty="0" err="1">
                <a:solidFill>
                  <a:srgbClr val="FFFFCC"/>
                </a:solidFill>
              </a:rPr>
              <a:t>Joash</a:t>
            </a:r>
            <a:r>
              <a:rPr lang="en-US" sz="3200" dirty="0">
                <a:solidFill>
                  <a:srgbClr val="FFFFCC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(2 Chr.22-24)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8E3AC-24D5-BCD9-FDF0-F8FD348B8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06963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99CC079-0C3F-8367-19A4-F929FB9CE797}"/>
              </a:ext>
            </a:extLst>
          </p:cNvPr>
          <p:cNvSpPr/>
          <p:nvPr/>
        </p:nvSpPr>
        <p:spPr>
          <a:xfrm>
            <a:off x="1981200" y="1143000"/>
            <a:ext cx="2514600" cy="22098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CC"/>
                </a:solidFill>
              </a:rPr>
              <a:t>Athaliah</a:t>
            </a:r>
            <a:endParaRPr lang="en-US" sz="3000" dirty="0">
              <a:solidFill>
                <a:srgbClr val="FFFFCC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7BEA515-C0E4-A962-66A4-8642A7A72252}"/>
              </a:ext>
            </a:extLst>
          </p:cNvPr>
          <p:cNvSpPr/>
          <p:nvPr/>
        </p:nvSpPr>
        <p:spPr>
          <a:xfrm>
            <a:off x="4648200" y="1143000"/>
            <a:ext cx="2514600" cy="22098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CC"/>
                </a:solidFill>
              </a:rPr>
              <a:t>Wives</a:t>
            </a:r>
            <a:endParaRPr lang="en-US" sz="3000" dirty="0">
              <a:solidFill>
                <a:srgbClr val="FFFFCC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1F1064B-A941-1E90-1CE3-311E0D6D3078}"/>
              </a:ext>
            </a:extLst>
          </p:cNvPr>
          <p:cNvSpPr/>
          <p:nvPr/>
        </p:nvSpPr>
        <p:spPr>
          <a:xfrm>
            <a:off x="1981200" y="3657600"/>
            <a:ext cx="2514600" cy="22098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CC"/>
                </a:solidFill>
              </a:rPr>
              <a:t>Covenant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E3E608C-20CA-4F68-0038-76F657199308}"/>
              </a:ext>
            </a:extLst>
          </p:cNvPr>
          <p:cNvSpPr/>
          <p:nvPr/>
        </p:nvSpPr>
        <p:spPr>
          <a:xfrm>
            <a:off x="4648200" y="3657600"/>
            <a:ext cx="2514600" cy="22098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CC"/>
                </a:solidFill>
              </a:rPr>
              <a:t>Guidance</a:t>
            </a:r>
          </a:p>
        </p:txBody>
      </p:sp>
    </p:spTree>
    <p:extLst>
      <p:ext uri="{BB962C8B-B14F-4D97-AF65-F5344CB8AC3E}">
        <p14:creationId xmlns:p14="http://schemas.microsoft.com/office/powerpoint/2010/main" val="203848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34CB7-93F2-6DAD-221F-631A43BEA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Jehoiada died, 24:15-16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8E3AC-24D5-BCD9-FDF0-F8FD348B8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06963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FFFFCC"/>
                </a:solidFill>
              </a:rPr>
              <a:t>Joash</a:t>
            </a:r>
            <a:r>
              <a:rPr lang="en-US" dirty="0">
                <a:solidFill>
                  <a:srgbClr val="FFFFCC"/>
                </a:solidFill>
              </a:rPr>
              <a:t> forgot his kindness, </a:t>
            </a:r>
            <a:r>
              <a:rPr lang="en-US" dirty="0">
                <a:solidFill>
                  <a:schemeClr val="bg1"/>
                </a:solidFill>
              </a:rPr>
              <a:t>24:17-22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</a:rPr>
              <a:t>Most view ingratitude with contempt </a:t>
            </a:r>
          </a:p>
        </p:txBody>
      </p:sp>
    </p:spTree>
    <p:extLst>
      <p:ext uri="{BB962C8B-B14F-4D97-AF65-F5344CB8AC3E}">
        <p14:creationId xmlns:p14="http://schemas.microsoft.com/office/powerpoint/2010/main" val="59330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07124" y="524167"/>
            <a:ext cx="5935715" cy="1288008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God ‘So’ Loved Us</a:t>
            </a:r>
          </a:p>
        </p:txBody>
      </p:sp>
    </p:spTree>
    <p:extLst>
      <p:ext uri="{BB962C8B-B14F-4D97-AF65-F5344CB8AC3E}">
        <p14:creationId xmlns:p14="http://schemas.microsoft.com/office/powerpoint/2010/main" val="1161746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34CB7-93F2-6DAD-221F-631A43BEA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Jn.3:16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8E3AC-24D5-BCD9-FDF0-F8FD348B8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906963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B8BFC2-CB63-15AF-CC37-726A7DE8E49B}"/>
              </a:ext>
            </a:extLst>
          </p:cNvPr>
          <p:cNvSpPr/>
          <p:nvPr/>
        </p:nvSpPr>
        <p:spPr>
          <a:xfrm>
            <a:off x="457200" y="762000"/>
            <a:ext cx="3886200" cy="1905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en-US" sz="3000" dirty="0">
                <a:solidFill>
                  <a:srgbClr val="FFFFCC"/>
                </a:solidFill>
              </a:rPr>
              <a:t>God ‘gave’</a:t>
            </a:r>
          </a:p>
          <a:p>
            <a:pPr algn="ctr">
              <a:spcAft>
                <a:spcPts val="400"/>
              </a:spcAft>
            </a:pPr>
            <a:r>
              <a:rPr lang="en-US" sz="3000" dirty="0"/>
              <a:t>Mt.26-27</a:t>
            </a:r>
          </a:p>
          <a:p>
            <a:pPr algn="ctr"/>
            <a:r>
              <a:rPr lang="en-US" sz="3000" dirty="0"/>
              <a:t>Ro.5:6-8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3F0A01-A883-052C-584B-4DE5DD76D82A}"/>
              </a:ext>
            </a:extLst>
          </p:cNvPr>
          <p:cNvSpPr/>
          <p:nvPr/>
        </p:nvSpPr>
        <p:spPr>
          <a:xfrm>
            <a:off x="4800600" y="762000"/>
            <a:ext cx="3886200" cy="1905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en-US" sz="3000" dirty="0">
                <a:solidFill>
                  <a:srgbClr val="FFFFCC"/>
                </a:solidFill>
              </a:rPr>
              <a:t>Some forget</a:t>
            </a:r>
          </a:p>
          <a:p>
            <a:pPr algn="ctr">
              <a:spcAft>
                <a:spcPts val="400"/>
              </a:spcAft>
            </a:pPr>
            <a:r>
              <a:rPr lang="en-US" sz="3000" dirty="0"/>
              <a:t>Jn.14:15</a:t>
            </a:r>
          </a:p>
          <a:p>
            <a:pPr algn="ctr"/>
            <a:r>
              <a:rPr lang="en-US" sz="3000" dirty="0"/>
              <a:t>‘How much can I do?’</a:t>
            </a:r>
          </a:p>
        </p:txBody>
      </p:sp>
    </p:spTree>
    <p:extLst>
      <p:ext uri="{BB962C8B-B14F-4D97-AF65-F5344CB8AC3E}">
        <p14:creationId xmlns:p14="http://schemas.microsoft.com/office/powerpoint/2010/main" val="53926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122206" y="524167"/>
            <a:ext cx="4905550" cy="542633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God ‘So’ Loved Us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F990701-BA17-7105-0A75-F37238585508}"/>
              </a:ext>
            </a:extLst>
          </p:cNvPr>
          <p:cNvSpPr/>
          <p:nvPr/>
        </p:nvSpPr>
        <p:spPr>
          <a:xfrm>
            <a:off x="1608869" y="1295400"/>
            <a:ext cx="5935715" cy="1288008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When People Forget God’s Kindness</a:t>
            </a:r>
          </a:p>
        </p:txBody>
      </p:sp>
    </p:spTree>
    <p:extLst>
      <p:ext uri="{BB962C8B-B14F-4D97-AF65-F5344CB8AC3E}">
        <p14:creationId xmlns:p14="http://schemas.microsoft.com/office/powerpoint/2010/main" val="83527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34CB7-93F2-6DAD-221F-631A43BEA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/>
          <a:lstStyle/>
          <a:p>
            <a:r>
              <a:rPr lang="en-US" sz="2400" dirty="0">
                <a:solidFill>
                  <a:srgbClr val="CCFFCC"/>
                </a:solidFill>
              </a:rPr>
              <a:t>1. </a:t>
            </a:r>
            <a:r>
              <a:rPr lang="en-US" sz="3200" dirty="0">
                <a:solidFill>
                  <a:srgbClr val="FFFFCC"/>
                </a:solidFill>
              </a:rPr>
              <a:t>Baptism – </a:t>
            </a:r>
            <a:r>
              <a:rPr lang="en-US" sz="3200" dirty="0">
                <a:solidFill>
                  <a:schemeClr val="bg1"/>
                </a:solidFill>
              </a:rPr>
              <a:t>Mk.16:16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8E3AC-24D5-BCD9-FDF0-F8FD348B8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100" dirty="0">
                <a:solidFill>
                  <a:srgbClr val="CCECFF"/>
                </a:solidFill>
              </a:rPr>
              <a:t>“I love you, but I don’t have to be baptized”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Acts 8, eunuch learned Lord’s message / mercy, Isa.53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Tit.3:3-7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C71C1FB-6BB2-11D8-5AC3-4D7BA03B20FA}"/>
              </a:ext>
            </a:extLst>
          </p:cNvPr>
          <p:cNvSpPr/>
          <p:nvPr/>
        </p:nvSpPr>
        <p:spPr>
          <a:xfrm>
            <a:off x="304800" y="2971800"/>
            <a:ext cx="2667000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grace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D17D5EF-EB70-3855-4FA2-473570F11871}"/>
              </a:ext>
            </a:extLst>
          </p:cNvPr>
          <p:cNvSpPr/>
          <p:nvPr/>
        </p:nvSpPr>
        <p:spPr>
          <a:xfrm>
            <a:off x="3247535" y="2971800"/>
            <a:ext cx="2667000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mercy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4B2F088-BD01-7304-8417-7E681B4387B6}"/>
              </a:ext>
            </a:extLst>
          </p:cNvPr>
          <p:cNvSpPr/>
          <p:nvPr/>
        </p:nvSpPr>
        <p:spPr>
          <a:xfrm>
            <a:off x="6190270" y="2971800"/>
            <a:ext cx="2667000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love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D37B2FC-83B2-A200-7A11-113F815210C6}"/>
              </a:ext>
            </a:extLst>
          </p:cNvPr>
          <p:cNvSpPr/>
          <p:nvPr/>
        </p:nvSpPr>
        <p:spPr>
          <a:xfrm>
            <a:off x="304800" y="3657600"/>
            <a:ext cx="2667000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kindness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1E64384-F5F3-3B68-11BA-F68BB1DD401F}"/>
              </a:ext>
            </a:extLst>
          </p:cNvPr>
          <p:cNvSpPr/>
          <p:nvPr/>
        </p:nvSpPr>
        <p:spPr>
          <a:xfrm>
            <a:off x="3247535" y="3657600"/>
            <a:ext cx="2667000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salvation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335609E-6E44-8EAB-2BBC-9FFBB10965F1}"/>
              </a:ext>
            </a:extLst>
          </p:cNvPr>
          <p:cNvSpPr/>
          <p:nvPr/>
        </p:nvSpPr>
        <p:spPr>
          <a:xfrm>
            <a:off x="6190270" y="3657600"/>
            <a:ext cx="2667000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justification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301A64E-FF2E-46E7-79BD-B7C4FB4F93E5}"/>
              </a:ext>
            </a:extLst>
          </p:cNvPr>
          <p:cNvSpPr/>
          <p:nvPr/>
        </p:nvSpPr>
        <p:spPr>
          <a:xfrm>
            <a:off x="3238892" y="4495800"/>
            <a:ext cx="2667000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baptism, v.5</a:t>
            </a:r>
          </a:p>
        </p:txBody>
      </p:sp>
    </p:spTree>
    <p:extLst>
      <p:ext uri="{BB962C8B-B14F-4D97-AF65-F5344CB8AC3E}">
        <p14:creationId xmlns:p14="http://schemas.microsoft.com/office/powerpoint/2010/main" val="127867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34CB7-93F2-6DAD-221F-631A43BEA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/>
          <a:lstStyle/>
          <a:p>
            <a:r>
              <a:rPr lang="en-US" sz="2400" dirty="0">
                <a:solidFill>
                  <a:srgbClr val="CCFFCC"/>
                </a:solidFill>
              </a:rPr>
              <a:t>2. </a:t>
            </a:r>
            <a:r>
              <a:rPr lang="en-US" sz="3200" dirty="0">
                <a:solidFill>
                  <a:srgbClr val="FFFFCC"/>
                </a:solidFill>
              </a:rPr>
              <a:t>Attendance – </a:t>
            </a:r>
            <a:r>
              <a:rPr lang="en-US" sz="3200" dirty="0">
                <a:solidFill>
                  <a:schemeClr val="bg1"/>
                </a:solidFill>
              </a:rPr>
              <a:t>Hb.10:24-25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8E3AC-24D5-BCD9-FDF0-F8FD348B8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4864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“I love you, but do I have to come…?”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Hb.6:10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Hb.10:19-25</a:t>
            </a:r>
          </a:p>
        </p:txBody>
      </p:sp>
    </p:spTree>
    <p:extLst>
      <p:ext uri="{BB962C8B-B14F-4D97-AF65-F5344CB8AC3E}">
        <p14:creationId xmlns:p14="http://schemas.microsoft.com/office/powerpoint/2010/main" val="57178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323</TotalTime>
  <Words>483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Wingdings</vt:lpstr>
      <vt:lpstr>1_Default Design</vt:lpstr>
      <vt:lpstr>3_Default Design</vt:lpstr>
      <vt:lpstr>PowerPoint Presentation</vt:lpstr>
      <vt:lpstr>Athaliah and Jehoiada – 2 Chr.22-23</vt:lpstr>
      <vt:lpstr>Jehoiada’s favors to Joash (2 Chr.22-24)</vt:lpstr>
      <vt:lpstr>Jehoiada died, 24:15-16</vt:lpstr>
      <vt:lpstr>PowerPoint Presentation</vt:lpstr>
      <vt:lpstr>Jn.3:16</vt:lpstr>
      <vt:lpstr>PowerPoint Presentation</vt:lpstr>
      <vt:lpstr>1. Baptism – Mk.16:16</vt:lpstr>
      <vt:lpstr>2. Attendance – Hb.10:24-25</vt:lpstr>
      <vt:lpstr>3. Bible study – 2 Pt.3:18</vt:lpstr>
      <vt:lpstr>4. Evangelism – Mt.9:36</vt:lpstr>
      <vt:lpstr>5. Forgiveness – Ep.4:32 (26)</vt:lpstr>
      <vt:lpstr>6. Pride – Ja.4:6, 10</vt:lpstr>
      <vt:lpstr>Conclusion</vt:lpstr>
    </vt:vector>
  </TitlesOfParts>
  <Company>Catspaw Enterprises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M. Tosti</dc:creator>
  <cp:lastModifiedBy>Ty Johnson</cp:lastModifiedBy>
  <cp:revision>27</cp:revision>
  <dcterms:created xsi:type="dcterms:W3CDTF">2009-09-20T17:03:25Z</dcterms:created>
  <dcterms:modified xsi:type="dcterms:W3CDTF">2024-04-26T21:54:46Z</dcterms:modified>
</cp:coreProperties>
</file>