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4"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E1D419-4247-45EC-95E1-0824FDC3781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8DF88E9-59D9-4901-A198-D044809B3194}">
      <dgm:prSet phldrT="[Text]"/>
      <dgm:spPr/>
      <dgm:t>
        <a:bodyPr/>
        <a:lstStyle/>
        <a:p>
          <a:r>
            <a:rPr lang="en-US" dirty="0" smtClean="0"/>
            <a:t>HEAR</a:t>
          </a:r>
          <a:endParaRPr lang="en-US" dirty="0"/>
        </a:p>
      </dgm:t>
    </dgm:pt>
    <dgm:pt modelId="{188A9DD2-6826-4595-8104-9ABF2CEB8688}" type="parTrans" cxnId="{0FF3CEDD-955E-4D52-AEEA-6B5BD92DD3FC}">
      <dgm:prSet/>
      <dgm:spPr/>
      <dgm:t>
        <a:bodyPr/>
        <a:lstStyle/>
        <a:p>
          <a:endParaRPr lang="en-US"/>
        </a:p>
      </dgm:t>
    </dgm:pt>
    <dgm:pt modelId="{2314D0CA-9536-4D80-8DE4-9167EFC26376}" type="sibTrans" cxnId="{0FF3CEDD-955E-4D52-AEEA-6B5BD92DD3FC}">
      <dgm:prSet/>
      <dgm:spPr/>
      <dgm:t>
        <a:bodyPr/>
        <a:lstStyle/>
        <a:p>
          <a:endParaRPr lang="en-US"/>
        </a:p>
      </dgm:t>
    </dgm:pt>
    <dgm:pt modelId="{ACFF8AA9-FB2C-4C20-96AF-BE3EE408A154}">
      <dgm:prSet custT="1"/>
      <dgm:spPr/>
      <dgm:t>
        <a:bodyPr/>
        <a:lstStyle/>
        <a:p>
          <a:r>
            <a:rPr lang="en-US" sz="4400" dirty="0" smtClean="0"/>
            <a:t>Rom 10:17</a:t>
          </a:r>
          <a:endParaRPr lang="en-US" sz="4400" dirty="0"/>
        </a:p>
      </dgm:t>
    </dgm:pt>
    <dgm:pt modelId="{CB2C02EE-042B-4FD0-A088-57E7EA83D819}" type="parTrans" cxnId="{B445FB9C-387B-4D10-8946-96B3D4F41341}">
      <dgm:prSet/>
      <dgm:spPr/>
      <dgm:t>
        <a:bodyPr/>
        <a:lstStyle/>
        <a:p>
          <a:endParaRPr lang="en-US"/>
        </a:p>
      </dgm:t>
    </dgm:pt>
    <dgm:pt modelId="{878E25A1-569D-41C2-B0AD-D81E35726C05}" type="sibTrans" cxnId="{B445FB9C-387B-4D10-8946-96B3D4F41341}">
      <dgm:prSet/>
      <dgm:spPr/>
      <dgm:t>
        <a:bodyPr/>
        <a:lstStyle/>
        <a:p>
          <a:endParaRPr lang="en-US"/>
        </a:p>
      </dgm:t>
    </dgm:pt>
    <dgm:pt modelId="{E98D0624-1035-49D0-A574-6B84C15EA143}">
      <dgm:prSet custT="1"/>
      <dgm:spPr/>
      <dgm:t>
        <a:bodyPr/>
        <a:lstStyle/>
        <a:p>
          <a:endParaRPr lang="en-US" sz="4400" dirty="0"/>
        </a:p>
      </dgm:t>
    </dgm:pt>
    <dgm:pt modelId="{2F2093D9-530A-4C0B-9ADD-7FEB3C98A7A4}" type="parTrans" cxnId="{0B331731-981E-42D2-817A-EB62211D93A6}">
      <dgm:prSet/>
      <dgm:spPr/>
      <dgm:t>
        <a:bodyPr/>
        <a:lstStyle/>
        <a:p>
          <a:endParaRPr lang="en-US"/>
        </a:p>
      </dgm:t>
    </dgm:pt>
    <dgm:pt modelId="{0261E810-BDFC-4F9B-B296-388BF49599BF}" type="sibTrans" cxnId="{0B331731-981E-42D2-817A-EB62211D93A6}">
      <dgm:prSet/>
      <dgm:spPr/>
      <dgm:t>
        <a:bodyPr/>
        <a:lstStyle/>
        <a:p>
          <a:endParaRPr lang="en-US"/>
        </a:p>
      </dgm:t>
    </dgm:pt>
    <dgm:pt modelId="{C1877F0F-2826-44F1-B623-663B2815ABFC}" type="pres">
      <dgm:prSet presAssocID="{83E1D419-4247-45EC-95E1-0824FDC37819}" presName="Name0" presStyleCnt="0">
        <dgm:presLayoutVars>
          <dgm:dir/>
          <dgm:animLvl val="lvl"/>
          <dgm:resizeHandles/>
        </dgm:presLayoutVars>
      </dgm:prSet>
      <dgm:spPr/>
      <dgm:t>
        <a:bodyPr/>
        <a:lstStyle/>
        <a:p>
          <a:endParaRPr lang="en-US"/>
        </a:p>
      </dgm:t>
    </dgm:pt>
    <dgm:pt modelId="{A86B0907-751C-4CDF-A7D9-5E5C0233F6DC}" type="pres">
      <dgm:prSet presAssocID="{A8DF88E9-59D9-4901-A198-D044809B3194}" presName="linNode" presStyleCnt="0"/>
      <dgm:spPr/>
    </dgm:pt>
    <dgm:pt modelId="{1CA890AA-AC90-427F-B8DE-EE8B9F1E0A7E}" type="pres">
      <dgm:prSet presAssocID="{A8DF88E9-59D9-4901-A198-D044809B3194}" presName="parentShp" presStyleLbl="node1" presStyleIdx="0" presStyleCnt="1" custScaleY="41250">
        <dgm:presLayoutVars>
          <dgm:bulletEnabled val="1"/>
        </dgm:presLayoutVars>
      </dgm:prSet>
      <dgm:spPr/>
      <dgm:t>
        <a:bodyPr/>
        <a:lstStyle/>
        <a:p>
          <a:endParaRPr lang="en-US"/>
        </a:p>
      </dgm:t>
    </dgm:pt>
    <dgm:pt modelId="{1CEB47CD-EFB0-43B6-A0F5-CCD13A95C57A}" type="pres">
      <dgm:prSet presAssocID="{A8DF88E9-59D9-4901-A198-D044809B3194}" presName="childShp" presStyleLbl="bgAccFollowNode1" presStyleIdx="0" presStyleCnt="1" custScaleY="48750">
        <dgm:presLayoutVars>
          <dgm:bulletEnabled val="1"/>
        </dgm:presLayoutVars>
      </dgm:prSet>
      <dgm:spPr/>
      <dgm:t>
        <a:bodyPr/>
        <a:lstStyle/>
        <a:p>
          <a:endParaRPr lang="en-US"/>
        </a:p>
      </dgm:t>
    </dgm:pt>
  </dgm:ptLst>
  <dgm:cxnLst>
    <dgm:cxn modelId="{0B331731-981E-42D2-817A-EB62211D93A6}" srcId="{A8DF88E9-59D9-4901-A198-D044809B3194}" destId="{E98D0624-1035-49D0-A574-6B84C15EA143}" srcOrd="1" destOrd="0" parTransId="{2F2093D9-530A-4C0B-9ADD-7FEB3C98A7A4}" sibTransId="{0261E810-BDFC-4F9B-B296-388BF49599BF}"/>
    <dgm:cxn modelId="{0FF3CEDD-955E-4D52-AEEA-6B5BD92DD3FC}" srcId="{83E1D419-4247-45EC-95E1-0824FDC37819}" destId="{A8DF88E9-59D9-4901-A198-D044809B3194}" srcOrd="0" destOrd="0" parTransId="{188A9DD2-6826-4595-8104-9ABF2CEB8688}" sibTransId="{2314D0CA-9536-4D80-8DE4-9167EFC26376}"/>
    <dgm:cxn modelId="{5ECE8758-0F8F-41A3-9710-E1563FFD13E0}" type="presOf" srcId="{83E1D419-4247-45EC-95E1-0824FDC37819}" destId="{C1877F0F-2826-44F1-B623-663B2815ABFC}" srcOrd="0" destOrd="0" presId="urn:microsoft.com/office/officeart/2005/8/layout/vList6"/>
    <dgm:cxn modelId="{68982505-0EDC-4F38-A248-A7BFF2E176A7}" type="presOf" srcId="{ACFF8AA9-FB2C-4C20-96AF-BE3EE408A154}" destId="{1CEB47CD-EFB0-43B6-A0F5-CCD13A95C57A}" srcOrd="0" destOrd="0" presId="urn:microsoft.com/office/officeart/2005/8/layout/vList6"/>
    <dgm:cxn modelId="{B556BA34-8B45-40E2-B4AD-2F3A56372E4E}" type="presOf" srcId="{A8DF88E9-59D9-4901-A198-D044809B3194}" destId="{1CA890AA-AC90-427F-B8DE-EE8B9F1E0A7E}" srcOrd="0" destOrd="0" presId="urn:microsoft.com/office/officeart/2005/8/layout/vList6"/>
    <dgm:cxn modelId="{CED1C7A6-C542-47EE-AB58-6484BBC63A80}" type="presOf" srcId="{E98D0624-1035-49D0-A574-6B84C15EA143}" destId="{1CEB47CD-EFB0-43B6-A0F5-CCD13A95C57A}" srcOrd="0" destOrd="1" presId="urn:microsoft.com/office/officeart/2005/8/layout/vList6"/>
    <dgm:cxn modelId="{B445FB9C-387B-4D10-8946-96B3D4F41341}" srcId="{A8DF88E9-59D9-4901-A198-D044809B3194}" destId="{ACFF8AA9-FB2C-4C20-96AF-BE3EE408A154}" srcOrd="0" destOrd="0" parTransId="{CB2C02EE-042B-4FD0-A088-57E7EA83D819}" sibTransId="{878E25A1-569D-41C2-B0AD-D81E35726C05}"/>
    <dgm:cxn modelId="{12C233D9-2D72-4871-B425-71F125DF903C}" type="presParOf" srcId="{C1877F0F-2826-44F1-B623-663B2815ABFC}" destId="{A86B0907-751C-4CDF-A7D9-5E5C0233F6DC}" srcOrd="0" destOrd="0" presId="urn:microsoft.com/office/officeart/2005/8/layout/vList6"/>
    <dgm:cxn modelId="{BAC592B6-831B-4C08-BB23-1F4C25757673}" type="presParOf" srcId="{A86B0907-751C-4CDF-A7D9-5E5C0233F6DC}" destId="{1CA890AA-AC90-427F-B8DE-EE8B9F1E0A7E}" srcOrd="0" destOrd="0" presId="urn:microsoft.com/office/officeart/2005/8/layout/vList6"/>
    <dgm:cxn modelId="{11130C3C-49C4-4782-80CC-301D694A1851}" type="presParOf" srcId="{A86B0907-751C-4CDF-A7D9-5E5C0233F6DC}" destId="{1CEB47CD-EFB0-43B6-A0F5-CCD13A95C57A}"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E1D419-4247-45EC-95E1-0824FDC3781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8DF88E9-59D9-4901-A198-D044809B3194}">
      <dgm:prSet phldrT="[Text]"/>
      <dgm:spPr/>
      <dgm:t>
        <a:bodyPr/>
        <a:lstStyle/>
        <a:p>
          <a:r>
            <a:rPr lang="en-US" dirty="0" smtClean="0"/>
            <a:t>BELIEVE</a:t>
          </a:r>
          <a:endParaRPr lang="en-US" dirty="0"/>
        </a:p>
      </dgm:t>
    </dgm:pt>
    <dgm:pt modelId="{188A9DD2-6826-4595-8104-9ABF2CEB8688}" type="parTrans" cxnId="{0FF3CEDD-955E-4D52-AEEA-6B5BD92DD3FC}">
      <dgm:prSet/>
      <dgm:spPr/>
      <dgm:t>
        <a:bodyPr/>
        <a:lstStyle/>
        <a:p>
          <a:endParaRPr lang="en-US"/>
        </a:p>
      </dgm:t>
    </dgm:pt>
    <dgm:pt modelId="{2314D0CA-9536-4D80-8DE4-9167EFC26376}" type="sibTrans" cxnId="{0FF3CEDD-955E-4D52-AEEA-6B5BD92DD3FC}">
      <dgm:prSet/>
      <dgm:spPr/>
      <dgm:t>
        <a:bodyPr/>
        <a:lstStyle/>
        <a:p>
          <a:endParaRPr lang="en-US"/>
        </a:p>
      </dgm:t>
    </dgm:pt>
    <dgm:pt modelId="{ACFF8AA9-FB2C-4C20-96AF-BE3EE408A154}">
      <dgm:prSet custT="1"/>
      <dgm:spPr/>
      <dgm:t>
        <a:bodyPr/>
        <a:lstStyle/>
        <a:p>
          <a:r>
            <a:rPr lang="en-US" sz="4400" dirty="0" smtClean="0"/>
            <a:t>John 20</a:t>
          </a:r>
          <a:endParaRPr lang="en-US" sz="4400" dirty="0"/>
        </a:p>
      </dgm:t>
    </dgm:pt>
    <dgm:pt modelId="{CB2C02EE-042B-4FD0-A088-57E7EA83D819}" type="parTrans" cxnId="{B445FB9C-387B-4D10-8946-96B3D4F41341}">
      <dgm:prSet/>
      <dgm:spPr/>
      <dgm:t>
        <a:bodyPr/>
        <a:lstStyle/>
        <a:p>
          <a:endParaRPr lang="en-US"/>
        </a:p>
      </dgm:t>
    </dgm:pt>
    <dgm:pt modelId="{878E25A1-569D-41C2-B0AD-D81E35726C05}" type="sibTrans" cxnId="{B445FB9C-387B-4D10-8946-96B3D4F41341}">
      <dgm:prSet/>
      <dgm:spPr/>
      <dgm:t>
        <a:bodyPr/>
        <a:lstStyle/>
        <a:p>
          <a:endParaRPr lang="en-US"/>
        </a:p>
      </dgm:t>
    </dgm:pt>
    <dgm:pt modelId="{E98D0624-1035-49D0-A574-6B84C15EA143}">
      <dgm:prSet custT="1"/>
      <dgm:spPr/>
      <dgm:t>
        <a:bodyPr/>
        <a:lstStyle/>
        <a:p>
          <a:endParaRPr lang="en-US" sz="4400" dirty="0"/>
        </a:p>
      </dgm:t>
    </dgm:pt>
    <dgm:pt modelId="{2F2093D9-530A-4C0B-9ADD-7FEB3C98A7A4}" type="parTrans" cxnId="{0B331731-981E-42D2-817A-EB62211D93A6}">
      <dgm:prSet/>
      <dgm:spPr/>
      <dgm:t>
        <a:bodyPr/>
        <a:lstStyle/>
        <a:p>
          <a:endParaRPr lang="en-US"/>
        </a:p>
      </dgm:t>
    </dgm:pt>
    <dgm:pt modelId="{0261E810-BDFC-4F9B-B296-388BF49599BF}" type="sibTrans" cxnId="{0B331731-981E-42D2-817A-EB62211D93A6}">
      <dgm:prSet/>
      <dgm:spPr/>
      <dgm:t>
        <a:bodyPr/>
        <a:lstStyle/>
        <a:p>
          <a:endParaRPr lang="en-US"/>
        </a:p>
      </dgm:t>
    </dgm:pt>
    <dgm:pt modelId="{8DB6AA5E-9D39-449F-997F-70504DA8BD5E}">
      <dgm:prSet custT="1"/>
      <dgm:spPr/>
      <dgm:t>
        <a:bodyPr/>
        <a:lstStyle/>
        <a:p>
          <a:r>
            <a:rPr lang="en-US" sz="4400" dirty="0" smtClean="0"/>
            <a:t>John 11:25</a:t>
          </a:r>
          <a:endParaRPr lang="en-US" sz="4400" dirty="0"/>
        </a:p>
      </dgm:t>
    </dgm:pt>
    <dgm:pt modelId="{66B4F63B-8B2F-4162-B6D1-DFAB96C07D56}" type="parTrans" cxnId="{1C362260-716E-4F56-849F-52C7E7129F96}">
      <dgm:prSet/>
      <dgm:spPr/>
      <dgm:t>
        <a:bodyPr/>
        <a:lstStyle/>
        <a:p>
          <a:endParaRPr lang="en-US"/>
        </a:p>
      </dgm:t>
    </dgm:pt>
    <dgm:pt modelId="{7B7E7199-55F2-40E2-AABD-BF573F020C15}" type="sibTrans" cxnId="{1C362260-716E-4F56-849F-52C7E7129F96}">
      <dgm:prSet/>
      <dgm:spPr/>
      <dgm:t>
        <a:bodyPr/>
        <a:lstStyle/>
        <a:p>
          <a:endParaRPr lang="en-US"/>
        </a:p>
      </dgm:t>
    </dgm:pt>
    <dgm:pt modelId="{EE1999EA-6F0D-43EB-B8B7-4806EDD6BCEC}">
      <dgm:prSet custT="1"/>
      <dgm:spPr/>
      <dgm:t>
        <a:bodyPr/>
        <a:lstStyle/>
        <a:p>
          <a:r>
            <a:rPr lang="en-US" sz="4400" dirty="0" smtClean="0"/>
            <a:t>Mark 9:23</a:t>
          </a:r>
          <a:endParaRPr lang="en-US" sz="4400" dirty="0"/>
        </a:p>
      </dgm:t>
    </dgm:pt>
    <dgm:pt modelId="{1592928C-54A2-444C-80D8-92DA81AC6B1C}" type="parTrans" cxnId="{A2698385-AE52-4962-9E81-93F469334B29}">
      <dgm:prSet/>
      <dgm:spPr/>
      <dgm:t>
        <a:bodyPr/>
        <a:lstStyle/>
        <a:p>
          <a:endParaRPr lang="en-US"/>
        </a:p>
      </dgm:t>
    </dgm:pt>
    <dgm:pt modelId="{2FFB96E6-8660-4D7A-977A-539928BD664A}" type="sibTrans" cxnId="{A2698385-AE52-4962-9E81-93F469334B29}">
      <dgm:prSet/>
      <dgm:spPr/>
      <dgm:t>
        <a:bodyPr/>
        <a:lstStyle/>
        <a:p>
          <a:endParaRPr lang="en-US"/>
        </a:p>
      </dgm:t>
    </dgm:pt>
    <dgm:pt modelId="{C1877F0F-2826-44F1-B623-663B2815ABFC}" type="pres">
      <dgm:prSet presAssocID="{83E1D419-4247-45EC-95E1-0824FDC37819}" presName="Name0" presStyleCnt="0">
        <dgm:presLayoutVars>
          <dgm:dir/>
          <dgm:animLvl val="lvl"/>
          <dgm:resizeHandles/>
        </dgm:presLayoutVars>
      </dgm:prSet>
      <dgm:spPr/>
      <dgm:t>
        <a:bodyPr/>
        <a:lstStyle/>
        <a:p>
          <a:endParaRPr lang="en-US"/>
        </a:p>
      </dgm:t>
    </dgm:pt>
    <dgm:pt modelId="{A86B0907-751C-4CDF-A7D9-5E5C0233F6DC}" type="pres">
      <dgm:prSet presAssocID="{A8DF88E9-59D9-4901-A198-D044809B3194}" presName="linNode" presStyleCnt="0"/>
      <dgm:spPr/>
    </dgm:pt>
    <dgm:pt modelId="{1CA890AA-AC90-427F-B8DE-EE8B9F1E0A7E}" type="pres">
      <dgm:prSet presAssocID="{A8DF88E9-59D9-4901-A198-D044809B3194}" presName="parentShp" presStyleLbl="node1" presStyleIdx="0" presStyleCnt="1" custScaleY="41250">
        <dgm:presLayoutVars>
          <dgm:bulletEnabled val="1"/>
        </dgm:presLayoutVars>
      </dgm:prSet>
      <dgm:spPr/>
      <dgm:t>
        <a:bodyPr/>
        <a:lstStyle/>
        <a:p>
          <a:endParaRPr lang="en-US"/>
        </a:p>
      </dgm:t>
    </dgm:pt>
    <dgm:pt modelId="{1CEB47CD-EFB0-43B6-A0F5-CCD13A95C57A}" type="pres">
      <dgm:prSet presAssocID="{A8DF88E9-59D9-4901-A198-D044809B3194}" presName="childShp" presStyleLbl="bgAccFollowNode1" presStyleIdx="0" presStyleCnt="1" custScaleY="48750">
        <dgm:presLayoutVars>
          <dgm:bulletEnabled val="1"/>
        </dgm:presLayoutVars>
      </dgm:prSet>
      <dgm:spPr/>
      <dgm:t>
        <a:bodyPr/>
        <a:lstStyle/>
        <a:p>
          <a:endParaRPr lang="en-US"/>
        </a:p>
      </dgm:t>
    </dgm:pt>
  </dgm:ptLst>
  <dgm:cxnLst>
    <dgm:cxn modelId="{0B331731-981E-42D2-817A-EB62211D93A6}" srcId="{A8DF88E9-59D9-4901-A198-D044809B3194}" destId="{E98D0624-1035-49D0-A574-6B84C15EA143}" srcOrd="3" destOrd="0" parTransId="{2F2093D9-530A-4C0B-9ADD-7FEB3C98A7A4}" sibTransId="{0261E810-BDFC-4F9B-B296-388BF49599BF}"/>
    <dgm:cxn modelId="{6DF8E365-D467-4A76-9A41-2F95E1ED09A4}" type="presOf" srcId="{A8DF88E9-59D9-4901-A198-D044809B3194}" destId="{1CA890AA-AC90-427F-B8DE-EE8B9F1E0A7E}" srcOrd="0" destOrd="0" presId="urn:microsoft.com/office/officeart/2005/8/layout/vList6"/>
    <dgm:cxn modelId="{A2698385-AE52-4962-9E81-93F469334B29}" srcId="{A8DF88E9-59D9-4901-A198-D044809B3194}" destId="{EE1999EA-6F0D-43EB-B8B7-4806EDD6BCEC}" srcOrd="2" destOrd="0" parTransId="{1592928C-54A2-444C-80D8-92DA81AC6B1C}" sibTransId="{2FFB96E6-8660-4D7A-977A-539928BD664A}"/>
    <dgm:cxn modelId="{0FF3CEDD-955E-4D52-AEEA-6B5BD92DD3FC}" srcId="{83E1D419-4247-45EC-95E1-0824FDC37819}" destId="{A8DF88E9-59D9-4901-A198-D044809B3194}" srcOrd="0" destOrd="0" parTransId="{188A9DD2-6826-4595-8104-9ABF2CEB8688}" sibTransId="{2314D0CA-9536-4D80-8DE4-9167EFC26376}"/>
    <dgm:cxn modelId="{8D2AC078-0E7A-47A9-97B3-895A6FFEE2B6}" type="presOf" srcId="{ACFF8AA9-FB2C-4C20-96AF-BE3EE408A154}" destId="{1CEB47CD-EFB0-43B6-A0F5-CCD13A95C57A}" srcOrd="0" destOrd="0" presId="urn:microsoft.com/office/officeart/2005/8/layout/vList6"/>
    <dgm:cxn modelId="{DE4C8FA8-8228-4762-8673-21BEA7357098}" type="presOf" srcId="{EE1999EA-6F0D-43EB-B8B7-4806EDD6BCEC}" destId="{1CEB47CD-EFB0-43B6-A0F5-CCD13A95C57A}" srcOrd="0" destOrd="2" presId="urn:microsoft.com/office/officeart/2005/8/layout/vList6"/>
    <dgm:cxn modelId="{573E0A40-5D5C-4A40-8D35-730F6A55FD93}" type="presOf" srcId="{E98D0624-1035-49D0-A574-6B84C15EA143}" destId="{1CEB47CD-EFB0-43B6-A0F5-CCD13A95C57A}" srcOrd="0" destOrd="3" presId="urn:microsoft.com/office/officeart/2005/8/layout/vList6"/>
    <dgm:cxn modelId="{1C362260-716E-4F56-849F-52C7E7129F96}" srcId="{A8DF88E9-59D9-4901-A198-D044809B3194}" destId="{8DB6AA5E-9D39-449F-997F-70504DA8BD5E}" srcOrd="1" destOrd="0" parTransId="{66B4F63B-8B2F-4162-B6D1-DFAB96C07D56}" sibTransId="{7B7E7199-55F2-40E2-AABD-BF573F020C15}"/>
    <dgm:cxn modelId="{FC07B3DF-C67A-463F-B5E9-B5CFBC3DA5AB}" type="presOf" srcId="{8DB6AA5E-9D39-449F-997F-70504DA8BD5E}" destId="{1CEB47CD-EFB0-43B6-A0F5-CCD13A95C57A}" srcOrd="0" destOrd="1" presId="urn:microsoft.com/office/officeart/2005/8/layout/vList6"/>
    <dgm:cxn modelId="{BD2C1FDE-CAD6-4D93-850F-1BAB69F136F9}" type="presOf" srcId="{83E1D419-4247-45EC-95E1-0824FDC37819}" destId="{C1877F0F-2826-44F1-B623-663B2815ABFC}" srcOrd="0" destOrd="0" presId="urn:microsoft.com/office/officeart/2005/8/layout/vList6"/>
    <dgm:cxn modelId="{B445FB9C-387B-4D10-8946-96B3D4F41341}" srcId="{A8DF88E9-59D9-4901-A198-D044809B3194}" destId="{ACFF8AA9-FB2C-4C20-96AF-BE3EE408A154}" srcOrd="0" destOrd="0" parTransId="{CB2C02EE-042B-4FD0-A088-57E7EA83D819}" sibTransId="{878E25A1-569D-41C2-B0AD-D81E35726C05}"/>
    <dgm:cxn modelId="{3AC94FA0-C4E1-4FFF-AC81-77027DF82F00}" type="presParOf" srcId="{C1877F0F-2826-44F1-B623-663B2815ABFC}" destId="{A86B0907-751C-4CDF-A7D9-5E5C0233F6DC}" srcOrd="0" destOrd="0" presId="urn:microsoft.com/office/officeart/2005/8/layout/vList6"/>
    <dgm:cxn modelId="{757FD41B-9CF5-412B-A59E-5926456112EB}" type="presParOf" srcId="{A86B0907-751C-4CDF-A7D9-5E5C0233F6DC}" destId="{1CA890AA-AC90-427F-B8DE-EE8B9F1E0A7E}" srcOrd="0" destOrd="0" presId="urn:microsoft.com/office/officeart/2005/8/layout/vList6"/>
    <dgm:cxn modelId="{7635429B-83CD-4A8D-A086-A46D685B59FD}" type="presParOf" srcId="{A86B0907-751C-4CDF-A7D9-5E5C0233F6DC}" destId="{1CEB47CD-EFB0-43B6-A0F5-CCD13A95C57A}"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EB47CD-EFB0-43B6-A0F5-CCD13A95C57A}">
      <dsp:nvSpPr>
        <dsp:cNvPr id="0" name=""/>
        <dsp:cNvSpPr/>
      </dsp:nvSpPr>
      <dsp:spPr>
        <a:xfrm>
          <a:off x="2438400" y="1042367"/>
          <a:ext cx="3657600" cy="19792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t" anchorCtr="0">
          <a:noAutofit/>
        </a:bodyPr>
        <a:lstStyle/>
        <a:p>
          <a:pPr marL="285750" lvl="1" indent="-285750" algn="l" defTabSz="1955800">
            <a:lnSpc>
              <a:spcPct val="90000"/>
            </a:lnSpc>
            <a:spcBef>
              <a:spcPct val="0"/>
            </a:spcBef>
            <a:spcAft>
              <a:spcPct val="15000"/>
            </a:spcAft>
            <a:buChar char="••"/>
          </a:pPr>
          <a:r>
            <a:rPr lang="en-US" sz="4400" kern="1200" dirty="0" smtClean="0"/>
            <a:t>Rom 10:17</a:t>
          </a:r>
          <a:endParaRPr lang="en-US" sz="4400" kern="1200" dirty="0"/>
        </a:p>
        <a:p>
          <a:pPr marL="285750" lvl="1" indent="-285750" algn="l" defTabSz="1955800">
            <a:lnSpc>
              <a:spcPct val="90000"/>
            </a:lnSpc>
            <a:spcBef>
              <a:spcPct val="0"/>
            </a:spcBef>
            <a:spcAft>
              <a:spcPct val="15000"/>
            </a:spcAft>
            <a:buChar char="••"/>
          </a:pPr>
          <a:endParaRPr lang="en-US" sz="4400" kern="1200" dirty="0"/>
        </a:p>
      </dsp:txBody>
      <dsp:txXfrm>
        <a:off x="2438400" y="1042367"/>
        <a:ext cx="3657600" cy="1979265"/>
      </dsp:txXfrm>
    </dsp:sp>
    <dsp:sp modelId="{1CA890AA-AC90-427F-B8DE-EE8B9F1E0A7E}">
      <dsp:nvSpPr>
        <dsp:cNvPr id="0" name=""/>
        <dsp:cNvSpPr/>
      </dsp:nvSpPr>
      <dsp:spPr>
        <a:xfrm>
          <a:off x="0" y="1194618"/>
          <a:ext cx="2438400" cy="16747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t>HEAR</a:t>
          </a:r>
          <a:endParaRPr lang="en-US" sz="5300" kern="1200" dirty="0"/>
        </a:p>
      </dsp:txBody>
      <dsp:txXfrm>
        <a:off x="0" y="1194618"/>
        <a:ext cx="2438400" cy="16747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EB47CD-EFB0-43B6-A0F5-CCD13A95C57A}">
      <dsp:nvSpPr>
        <dsp:cNvPr id="0" name=""/>
        <dsp:cNvSpPr/>
      </dsp:nvSpPr>
      <dsp:spPr>
        <a:xfrm>
          <a:off x="2999739" y="1231296"/>
          <a:ext cx="4499610" cy="2338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t" anchorCtr="0">
          <a:noAutofit/>
        </a:bodyPr>
        <a:lstStyle/>
        <a:p>
          <a:pPr marL="285750" lvl="1" indent="-285750" algn="l" defTabSz="1955800">
            <a:lnSpc>
              <a:spcPct val="90000"/>
            </a:lnSpc>
            <a:spcBef>
              <a:spcPct val="0"/>
            </a:spcBef>
            <a:spcAft>
              <a:spcPct val="15000"/>
            </a:spcAft>
            <a:buChar char="••"/>
          </a:pPr>
          <a:r>
            <a:rPr lang="en-US" sz="4400" kern="1200" dirty="0" smtClean="0"/>
            <a:t>John 20</a:t>
          </a:r>
          <a:endParaRPr lang="en-US" sz="4400" kern="1200" dirty="0"/>
        </a:p>
        <a:p>
          <a:pPr marL="285750" lvl="1" indent="-285750" algn="l" defTabSz="1955800">
            <a:lnSpc>
              <a:spcPct val="90000"/>
            </a:lnSpc>
            <a:spcBef>
              <a:spcPct val="0"/>
            </a:spcBef>
            <a:spcAft>
              <a:spcPct val="15000"/>
            </a:spcAft>
            <a:buChar char="••"/>
          </a:pPr>
          <a:r>
            <a:rPr lang="en-US" sz="4400" kern="1200" dirty="0" smtClean="0"/>
            <a:t>John 11:25</a:t>
          </a:r>
          <a:endParaRPr lang="en-US" sz="4400" kern="1200" dirty="0"/>
        </a:p>
        <a:p>
          <a:pPr marL="285750" lvl="1" indent="-285750" algn="l" defTabSz="1955800">
            <a:lnSpc>
              <a:spcPct val="90000"/>
            </a:lnSpc>
            <a:spcBef>
              <a:spcPct val="0"/>
            </a:spcBef>
            <a:spcAft>
              <a:spcPct val="15000"/>
            </a:spcAft>
            <a:buChar char="••"/>
          </a:pPr>
          <a:r>
            <a:rPr lang="en-US" sz="4400" kern="1200" dirty="0" smtClean="0"/>
            <a:t>Mark 9:23</a:t>
          </a:r>
          <a:endParaRPr lang="en-US" sz="4400" kern="1200" dirty="0"/>
        </a:p>
        <a:p>
          <a:pPr marL="285750" lvl="1" indent="-285750" algn="l" defTabSz="1955800">
            <a:lnSpc>
              <a:spcPct val="90000"/>
            </a:lnSpc>
            <a:spcBef>
              <a:spcPct val="0"/>
            </a:spcBef>
            <a:spcAft>
              <a:spcPct val="15000"/>
            </a:spcAft>
            <a:buChar char="••"/>
          </a:pPr>
          <a:endParaRPr lang="en-US" sz="4400" kern="1200" dirty="0"/>
        </a:p>
      </dsp:txBody>
      <dsp:txXfrm>
        <a:off x="2999739" y="1231296"/>
        <a:ext cx="4499610" cy="2338007"/>
      </dsp:txXfrm>
    </dsp:sp>
    <dsp:sp modelId="{1CA890AA-AC90-427F-B8DE-EE8B9F1E0A7E}">
      <dsp:nvSpPr>
        <dsp:cNvPr id="0" name=""/>
        <dsp:cNvSpPr/>
      </dsp:nvSpPr>
      <dsp:spPr>
        <a:xfrm>
          <a:off x="0" y="1411143"/>
          <a:ext cx="2999740" cy="19783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BELIEVE</a:t>
          </a:r>
          <a:endParaRPr lang="en-US" sz="4600" kern="1200" dirty="0"/>
        </a:p>
      </dsp:txBody>
      <dsp:txXfrm>
        <a:off x="0" y="1411143"/>
        <a:ext cx="2999740" cy="197831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12BCA49-46EA-4377-A977-4464387D063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2BCA49-46EA-4377-A977-4464387D063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2BCA49-46EA-4377-A977-4464387D063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2BCA49-46EA-4377-A977-4464387D0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B64302C-F3A2-4218-860E-E534AA282581}" type="datetimeFigureOut">
              <a:rPr lang="en-US" smtClean="0"/>
              <a:pPr/>
              <a:t>3/15/2015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2BCA49-46EA-4377-A977-4464387D063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64302C-F3A2-4218-860E-E534AA282581}" type="datetimeFigureOut">
              <a:rPr lang="en-US" smtClean="0"/>
              <a:pPr/>
              <a:t>3/15/2015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2BCA49-46EA-4377-A977-4464387D063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Ready to [re] START</a:t>
            </a:r>
            <a:endParaRPr lang="en-US" dirty="0"/>
          </a:p>
        </p:txBody>
      </p:sp>
      <p:sp>
        <p:nvSpPr>
          <p:cNvPr id="3" name="Subtitle 2"/>
          <p:cNvSpPr>
            <a:spLocks noGrp="1"/>
          </p:cNvSpPr>
          <p:nvPr>
            <p:ph type="subTitle" idx="1"/>
          </p:nvPr>
        </p:nvSpPr>
        <p:spPr/>
        <p:txBody>
          <a:bodyPr/>
          <a:lstStyle/>
          <a:p>
            <a:r>
              <a:rPr lang="en-US" b="1" dirty="0" smtClean="0"/>
              <a:t>Gospel purpose: bring the dead to life</a:t>
            </a:r>
          </a:p>
          <a:p>
            <a:r>
              <a:rPr lang="en-US" b="1" dirty="0" smtClean="0"/>
              <a:t>Gospel purpose: help the believer with her/his unbelief</a:t>
            </a:r>
            <a:endParaRPr lang="en-US" b="1" dirty="0"/>
          </a:p>
        </p:txBody>
      </p:sp>
      <p:sp>
        <p:nvSpPr>
          <p:cNvPr id="4" name="Subtitle 2"/>
          <p:cNvSpPr txBox="1">
            <a:spLocks/>
          </p:cNvSpPr>
          <p:nvPr/>
        </p:nvSpPr>
        <p:spPr>
          <a:xfrm>
            <a:off x="1584960" y="3886200"/>
            <a:ext cx="7406640" cy="17526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n-US" dirty="0"/>
          </a:p>
        </p:txBody>
      </p:sp>
      <p:graphicFrame>
        <p:nvGraphicFramePr>
          <p:cNvPr id="6" name="Diagram 5"/>
          <p:cNvGraphicFramePr/>
          <p:nvPr>
            <p:extLst>
              <p:ext uri="{D42A27DB-BD31-4B8C-83A1-F6EECF244321}">
                <p14:modId xmlns:p14="http://schemas.microsoft.com/office/powerpoint/2010/main" xmlns="" val="3107547086"/>
              </p:ext>
            </p:extLst>
          </p:nvPr>
        </p:nvGraphicFramePr>
        <p:xfrm>
          <a:off x="1447800" y="2514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92474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a:p>
          <a:p>
            <a:endParaRPr lang="en-US" dirty="0" smtClean="0"/>
          </a:p>
          <a:p>
            <a:endParaRPr lang="en-US" dirty="0"/>
          </a:p>
          <a:p>
            <a:r>
              <a:rPr lang="en-US" dirty="0"/>
              <a:t>these are written that you may believe that Jesus is the Christ, the Son of God, and that believing you may have life in His name.</a:t>
            </a:r>
            <a:endParaRPr lang="en-US" dirty="0" smtClean="0"/>
          </a:p>
          <a:p>
            <a:endParaRPr lang="en-US" dirty="0"/>
          </a:p>
          <a:p>
            <a:endParaRPr lang="en-US" dirty="0" smtClean="0"/>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622612407"/>
              </p:ext>
            </p:extLst>
          </p:nvPr>
        </p:nvGraphicFramePr>
        <p:xfrm>
          <a:off x="1828800" y="2514600"/>
          <a:ext cx="6096000" cy="148336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r h="370840">
                <a:tc>
                  <a:txBody>
                    <a:bodyPr/>
                    <a:lstStyle/>
                    <a:p>
                      <a:r>
                        <a:rPr lang="en-US" dirty="0" smtClean="0"/>
                        <a:t>Mark 9:23</a:t>
                      </a:r>
                      <a:endParaRPr lang="en-US" dirty="0"/>
                    </a:p>
                  </a:txBody>
                  <a:tcPr/>
                </a:tc>
                <a:tc>
                  <a:txBody>
                    <a:bodyPr/>
                    <a:lstStyle/>
                    <a:p>
                      <a:r>
                        <a:rPr lang="en-US" dirty="0" smtClean="0"/>
                        <a:t>All things</a:t>
                      </a:r>
                      <a:r>
                        <a:rPr lang="en-US" baseline="0" dirty="0" smtClean="0"/>
                        <a:t> are possible… even fixing unbelief</a:t>
                      </a:r>
                      <a:endParaRPr lang="en-US" dirty="0"/>
                    </a:p>
                  </a:txBody>
                  <a:tcPr/>
                </a:tc>
              </a:tr>
              <a:tr h="370840">
                <a:tc>
                  <a:txBody>
                    <a:bodyPr/>
                    <a:lstStyle/>
                    <a:p>
                      <a:r>
                        <a:rPr lang="en-US" dirty="0" smtClean="0"/>
                        <a:t>John 11:25</a:t>
                      </a:r>
                      <a:endParaRPr lang="en-US" dirty="0"/>
                    </a:p>
                  </a:txBody>
                  <a:tcPr/>
                </a:tc>
                <a:tc>
                  <a:txBody>
                    <a:bodyPr/>
                    <a:lstStyle/>
                    <a:p>
                      <a:r>
                        <a:rPr lang="en-US" dirty="0" smtClean="0"/>
                        <a:t>LIVE</a:t>
                      </a:r>
                      <a:r>
                        <a:rPr lang="en-US" baseline="0" dirty="0" smtClean="0"/>
                        <a:t>/BELIEVE in JESUS = eternal life</a:t>
                      </a:r>
                      <a:endParaRPr lang="en-US" dirty="0"/>
                    </a:p>
                  </a:txBody>
                  <a:tcPr/>
                </a:tc>
              </a:tr>
              <a:tr h="370840">
                <a:tc>
                  <a:txBody>
                    <a:bodyPr/>
                    <a:lstStyle/>
                    <a:p>
                      <a:r>
                        <a:rPr lang="en-US" dirty="0" smtClean="0"/>
                        <a:t>John 20:31</a:t>
                      </a:r>
                      <a:endParaRPr lang="en-US" dirty="0"/>
                    </a:p>
                  </a:txBody>
                  <a:tcPr/>
                </a:tc>
                <a:tc>
                  <a:txBody>
                    <a:bodyPr/>
                    <a:lstStyle/>
                    <a:p>
                      <a:r>
                        <a:rPr lang="en-US" dirty="0" smtClean="0"/>
                        <a:t>Believe in</a:t>
                      </a:r>
                      <a:r>
                        <a:rPr lang="en-US" baseline="0" dirty="0" smtClean="0"/>
                        <a:t> His name,  have Life in His name</a:t>
                      </a:r>
                      <a:endParaRPr lang="en-US" dirty="0"/>
                    </a:p>
                  </a:txBody>
                  <a:tcPr/>
                </a:tc>
              </a:tr>
            </a:tbl>
          </a:graphicData>
        </a:graphic>
      </p:graphicFrame>
    </p:spTree>
    <p:extLst>
      <p:ext uri="{BB962C8B-B14F-4D97-AF65-F5344CB8AC3E}">
        <p14:creationId xmlns:p14="http://schemas.microsoft.com/office/powerpoint/2010/main" xmlns="" val="367620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a:p>
          <a:p>
            <a:endParaRPr lang="en-US" dirty="0" smtClean="0"/>
          </a:p>
          <a:p>
            <a:endParaRPr lang="en-US" dirty="0"/>
          </a:p>
          <a:p>
            <a:endParaRPr lang="en-US" dirty="0"/>
          </a:p>
          <a:p>
            <a:endParaRPr lang="en-US" dirty="0" smtClean="0"/>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417557409"/>
              </p:ext>
            </p:extLst>
          </p:nvPr>
        </p:nvGraphicFramePr>
        <p:xfrm>
          <a:off x="1828800" y="2514600"/>
          <a:ext cx="6096000" cy="212344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r h="370840">
                <a:tc>
                  <a:txBody>
                    <a:bodyPr/>
                    <a:lstStyle/>
                    <a:p>
                      <a:r>
                        <a:rPr lang="en-US" dirty="0" smtClean="0"/>
                        <a:t>Mark 9:23</a:t>
                      </a:r>
                      <a:endParaRPr lang="en-US" dirty="0"/>
                    </a:p>
                  </a:txBody>
                  <a:tcPr/>
                </a:tc>
                <a:tc>
                  <a:txBody>
                    <a:bodyPr/>
                    <a:lstStyle/>
                    <a:p>
                      <a:r>
                        <a:rPr lang="en-US" dirty="0" smtClean="0"/>
                        <a:t>All things</a:t>
                      </a:r>
                      <a:r>
                        <a:rPr lang="en-US" baseline="0" dirty="0" smtClean="0"/>
                        <a:t> are possible… even fixing unbelief</a:t>
                      </a:r>
                      <a:endParaRPr lang="en-US" dirty="0"/>
                    </a:p>
                  </a:txBody>
                  <a:tcPr/>
                </a:tc>
              </a:tr>
              <a:tr h="370840">
                <a:tc>
                  <a:txBody>
                    <a:bodyPr/>
                    <a:lstStyle/>
                    <a:p>
                      <a:r>
                        <a:rPr lang="en-US" dirty="0" smtClean="0"/>
                        <a:t>John 11:25</a:t>
                      </a:r>
                      <a:endParaRPr lang="en-US" dirty="0"/>
                    </a:p>
                  </a:txBody>
                  <a:tcPr/>
                </a:tc>
                <a:tc>
                  <a:txBody>
                    <a:bodyPr/>
                    <a:lstStyle/>
                    <a:p>
                      <a:r>
                        <a:rPr lang="en-US" dirty="0" smtClean="0"/>
                        <a:t>LIVE</a:t>
                      </a:r>
                      <a:r>
                        <a:rPr lang="en-US" baseline="0" dirty="0" smtClean="0"/>
                        <a:t>/BELIEVE in JESUS = eternal life</a:t>
                      </a:r>
                      <a:endParaRPr lang="en-US" dirty="0"/>
                    </a:p>
                  </a:txBody>
                  <a:tcPr/>
                </a:tc>
              </a:tr>
              <a:tr h="370840">
                <a:tc>
                  <a:txBody>
                    <a:bodyPr/>
                    <a:lstStyle/>
                    <a:p>
                      <a:r>
                        <a:rPr lang="en-US" dirty="0" smtClean="0"/>
                        <a:t>John 20:31</a:t>
                      </a:r>
                      <a:endParaRPr lang="en-US" dirty="0"/>
                    </a:p>
                  </a:txBody>
                  <a:tcPr/>
                </a:tc>
                <a:tc>
                  <a:txBody>
                    <a:bodyPr/>
                    <a:lstStyle/>
                    <a:p>
                      <a:r>
                        <a:rPr lang="en-US" dirty="0" smtClean="0"/>
                        <a:t>Believe in</a:t>
                      </a:r>
                      <a:r>
                        <a:rPr lang="en-US" baseline="0" dirty="0" smtClean="0"/>
                        <a:t> His name,  have Life in His name</a:t>
                      </a:r>
                      <a:endParaRPr lang="en-US" dirty="0"/>
                    </a:p>
                  </a:txBody>
                  <a:tcPr/>
                </a:tc>
              </a:tr>
              <a:tr h="370840">
                <a:tc>
                  <a:txBody>
                    <a:bodyPr/>
                    <a:lstStyle/>
                    <a:p>
                      <a:r>
                        <a:rPr lang="en-US" dirty="0" smtClean="0"/>
                        <a:t>Rom</a:t>
                      </a:r>
                      <a:r>
                        <a:rPr lang="en-US" baseline="0" dirty="0" smtClean="0"/>
                        <a:t> 8:32…</a:t>
                      </a:r>
                      <a:endParaRPr lang="en-US" dirty="0"/>
                    </a:p>
                  </a:txBody>
                  <a:tcPr/>
                </a:tc>
                <a:tc>
                  <a:txBody>
                    <a:bodyPr/>
                    <a:lstStyle/>
                    <a:p>
                      <a:r>
                        <a:rPr lang="en-US" dirty="0" smtClean="0"/>
                        <a:t>Why?</a:t>
                      </a:r>
                      <a:r>
                        <a:rPr lang="en-US" baseline="0" dirty="0" smtClean="0"/>
                        <a:t> … answered</a:t>
                      </a:r>
                      <a:endParaRPr lang="en-US" dirty="0"/>
                    </a:p>
                  </a:txBody>
                  <a:tcPr/>
                </a:tc>
              </a:tr>
            </a:tbl>
          </a:graphicData>
        </a:graphic>
      </p:graphicFrame>
    </p:spTree>
    <p:extLst>
      <p:ext uri="{BB962C8B-B14F-4D97-AF65-F5344CB8AC3E}">
        <p14:creationId xmlns:p14="http://schemas.microsoft.com/office/powerpoint/2010/main" xmlns="" val="1350401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to BELIEVE</a:t>
            </a:r>
          </a:p>
        </p:txBody>
      </p:sp>
      <p:sp>
        <p:nvSpPr>
          <p:cNvPr id="3" name="Content Placeholder 2"/>
          <p:cNvSpPr>
            <a:spLocks noGrp="1"/>
          </p:cNvSpPr>
          <p:nvPr>
            <p:ph idx="1"/>
          </p:nvPr>
        </p:nvSpPr>
        <p:spPr/>
        <p:txBody>
          <a:bodyPr/>
          <a:lstStyle/>
          <a:p>
            <a:r>
              <a:rPr lang="en-US" dirty="0" smtClean="0"/>
              <a:t>Rom 8:32, 33, 34, 37-39</a:t>
            </a:r>
          </a:p>
          <a:p>
            <a:pPr lvl="1"/>
            <a:r>
              <a:rPr lang="en-US" dirty="0" smtClean="0"/>
              <a:t>(32) gives us all things</a:t>
            </a:r>
          </a:p>
          <a:p>
            <a:pPr lvl="1"/>
            <a:r>
              <a:rPr lang="en-US" dirty="0" smtClean="0"/>
              <a:t>(33) charges? Justified</a:t>
            </a:r>
          </a:p>
          <a:p>
            <a:pPr lvl="1"/>
            <a:r>
              <a:rPr lang="en-US" dirty="0" smtClean="0"/>
              <a:t>(34) intersession</a:t>
            </a:r>
          </a:p>
          <a:p>
            <a:pPr lvl="1"/>
            <a:r>
              <a:rPr lang="en-US" dirty="0" smtClean="0"/>
              <a:t>(37-39) THE LOVE OF GOD = unwavering</a:t>
            </a:r>
          </a:p>
        </p:txBody>
      </p:sp>
    </p:spTree>
    <p:extLst>
      <p:ext uri="{BB962C8B-B14F-4D97-AF65-F5344CB8AC3E}">
        <p14:creationId xmlns:p14="http://schemas.microsoft.com/office/powerpoint/2010/main" xmlns="" val="2470303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smtClean="0"/>
          </a:p>
          <a:p>
            <a:endParaRPr lang="en-US" dirty="0"/>
          </a:p>
          <a:p>
            <a:endParaRPr lang="en-US" dirty="0" smtClean="0"/>
          </a:p>
          <a:p>
            <a:endParaRPr lang="en-US" dirty="0"/>
          </a:p>
          <a:p>
            <a:endParaRPr lang="en-US" dirty="0"/>
          </a:p>
          <a:p>
            <a:r>
              <a:rPr lang="en-US" dirty="0" smtClean="0"/>
              <a:t>Rev 3:19-20</a:t>
            </a:r>
          </a:p>
          <a:p>
            <a:pPr lvl="1"/>
            <a:r>
              <a:rPr lang="en-US" dirty="0" smtClean="0"/>
              <a:t>Be zealous for Christ’s teaching/love! He waits for you; repent while you can in His presence</a:t>
            </a:r>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867869278"/>
              </p:ext>
            </p:extLst>
          </p:nvPr>
        </p:nvGraphicFramePr>
        <p:xfrm>
          <a:off x="1828800" y="2514600"/>
          <a:ext cx="6096000" cy="249428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r h="370840">
                <a:tc>
                  <a:txBody>
                    <a:bodyPr/>
                    <a:lstStyle/>
                    <a:p>
                      <a:r>
                        <a:rPr lang="en-US" dirty="0" smtClean="0"/>
                        <a:t>Mark 9:23</a:t>
                      </a:r>
                      <a:endParaRPr lang="en-US" dirty="0"/>
                    </a:p>
                  </a:txBody>
                  <a:tcPr/>
                </a:tc>
                <a:tc>
                  <a:txBody>
                    <a:bodyPr/>
                    <a:lstStyle/>
                    <a:p>
                      <a:r>
                        <a:rPr lang="en-US" dirty="0" smtClean="0"/>
                        <a:t>All things</a:t>
                      </a:r>
                      <a:r>
                        <a:rPr lang="en-US" baseline="0" dirty="0" smtClean="0"/>
                        <a:t> are possible… even fixing unbelief</a:t>
                      </a:r>
                      <a:endParaRPr lang="en-US" dirty="0"/>
                    </a:p>
                  </a:txBody>
                  <a:tcPr/>
                </a:tc>
              </a:tr>
              <a:tr h="370840">
                <a:tc>
                  <a:txBody>
                    <a:bodyPr/>
                    <a:lstStyle/>
                    <a:p>
                      <a:r>
                        <a:rPr lang="en-US" dirty="0" smtClean="0"/>
                        <a:t>John 11:25</a:t>
                      </a:r>
                      <a:endParaRPr lang="en-US" dirty="0"/>
                    </a:p>
                  </a:txBody>
                  <a:tcPr/>
                </a:tc>
                <a:tc>
                  <a:txBody>
                    <a:bodyPr/>
                    <a:lstStyle/>
                    <a:p>
                      <a:r>
                        <a:rPr lang="en-US" dirty="0" smtClean="0"/>
                        <a:t>LIVE</a:t>
                      </a:r>
                      <a:r>
                        <a:rPr lang="en-US" baseline="0" dirty="0" smtClean="0"/>
                        <a:t>/BELIEVE in JESUS = eternal life</a:t>
                      </a:r>
                      <a:endParaRPr lang="en-US" dirty="0"/>
                    </a:p>
                  </a:txBody>
                  <a:tcPr/>
                </a:tc>
              </a:tr>
              <a:tr h="370840">
                <a:tc>
                  <a:txBody>
                    <a:bodyPr/>
                    <a:lstStyle/>
                    <a:p>
                      <a:r>
                        <a:rPr lang="en-US" dirty="0" smtClean="0"/>
                        <a:t>John 20:31</a:t>
                      </a:r>
                      <a:endParaRPr lang="en-US" dirty="0"/>
                    </a:p>
                  </a:txBody>
                  <a:tcPr/>
                </a:tc>
                <a:tc>
                  <a:txBody>
                    <a:bodyPr/>
                    <a:lstStyle/>
                    <a:p>
                      <a:r>
                        <a:rPr lang="en-US" dirty="0" smtClean="0"/>
                        <a:t>Believe in</a:t>
                      </a:r>
                      <a:r>
                        <a:rPr lang="en-US" baseline="0" dirty="0" smtClean="0"/>
                        <a:t> His name,  have Life in His name</a:t>
                      </a:r>
                      <a:endParaRPr lang="en-US" dirty="0"/>
                    </a:p>
                  </a:txBody>
                  <a:tcPr/>
                </a:tc>
              </a:tr>
              <a:tr h="370840">
                <a:tc>
                  <a:txBody>
                    <a:bodyPr/>
                    <a:lstStyle/>
                    <a:p>
                      <a:r>
                        <a:rPr lang="en-US" dirty="0" smtClean="0"/>
                        <a:t>Rom</a:t>
                      </a:r>
                      <a:r>
                        <a:rPr lang="en-US" baseline="0" dirty="0" smtClean="0"/>
                        <a:t> 8:32…</a:t>
                      </a:r>
                      <a:endParaRPr lang="en-US" dirty="0"/>
                    </a:p>
                  </a:txBody>
                  <a:tcPr/>
                </a:tc>
                <a:tc>
                  <a:txBody>
                    <a:bodyPr/>
                    <a:lstStyle/>
                    <a:p>
                      <a:r>
                        <a:rPr lang="en-US" dirty="0" smtClean="0"/>
                        <a:t>Why?</a:t>
                      </a:r>
                      <a:r>
                        <a:rPr lang="en-US" baseline="0" dirty="0" smtClean="0"/>
                        <a:t> … answered</a:t>
                      </a:r>
                      <a:endParaRPr lang="en-US" dirty="0"/>
                    </a:p>
                  </a:txBody>
                  <a:tcPr/>
                </a:tc>
              </a:tr>
              <a:tr h="370840">
                <a:tc>
                  <a:txBody>
                    <a:bodyPr/>
                    <a:lstStyle/>
                    <a:p>
                      <a:r>
                        <a:rPr lang="en-US" dirty="0" smtClean="0"/>
                        <a:t>Rev</a:t>
                      </a:r>
                      <a:r>
                        <a:rPr lang="en-US" baseline="0" dirty="0" smtClean="0"/>
                        <a:t> 3:19</a:t>
                      </a:r>
                      <a:endParaRPr lang="en-US" dirty="0"/>
                    </a:p>
                  </a:txBody>
                  <a:tcPr/>
                </a:tc>
                <a:tc>
                  <a:txBody>
                    <a:bodyPr/>
                    <a:lstStyle/>
                    <a:p>
                      <a:r>
                        <a:rPr lang="en-US" dirty="0" smtClean="0"/>
                        <a:t>For as many as</a:t>
                      </a:r>
                      <a:r>
                        <a:rPr lang="en-US" baseline="0" dirty="0" smtClean="0"/>
                        <a:t> I love, I rebuke and chasten</a:t>
                      </a:r>
                      <a:endParaRPr lang="en-US" dirty="0"/>
                    </a:p>
                  </a:txBody>
                  <a:tcPr/>
                </a:tc>
              </a:tr>
            </a:tbl>
          </a:graphicData>
        </a:graphic>
      </p:graphicFrame>
    </p:spTree>
    <p:extLst>
      <p:ext uri="{BB962C8B-B14F-4D97-AF65-F5344CB8AC3E}">
        <p14:creationId xmlns:p14="http://schemas.microsoft.com/office/powerpoint/2010/main" xmlns="" val="2224091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{they’re} READY… and failing</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029200" y="1371600"/>
            <a:ext cx="3657600" cy="3509819"/>
          </a:xfrm>
        </p:spPr>
      </p:pic>
      <p:sp>
        <p:nvSpPr>
          <p:cNvPr id="5" name="TextBox 4"/>
          <p:cNvSpPr txBox="1"/>
          <p:nvPr/>
        </p:nvSpPr>
        <p:spPr>
          <a:xfrm>
            <a:off x="1295400" y="1872734"/>
            <a:ext cx="5715000" cy="2492990"/>
          </a:xfrm>
          <a:prstGeom prst="rect">
            <a:avLst/>
          </a:prstGeom>
          <a:noFill/>
        </p:spPr>
        <p:txBody>
          <a:bodyPr wrap="square" rtlCol="0">
            <a:spAutoFit/>
          </a:bodyPr>
          <a:lstStyle/>
          <a:p>
            <a:r>
              <a:rPr lang="en-US" dirty="0" smtClean="0"/>
              <a:t>WHAT STANDS BETWEEN THEM AND CHRIST?</a:t>
            </a:r>
          </a:p>
          <a:p>
            <a:endParaRPr lang="en-US" dirty="0"/>
          </a:p>
          <a:p>
            <a:pPr marL="285750" indent="-285750">
              <a:buFont typeface="Arial" panose="020B0604020202020204" pitchFamily="34" charset="0"/>
              <a:buChar char="•"/>
            </a:pPr>
            <a:r>
              <a:rPr lang="en-US" sz="2400" dirty="0" smtClean="0"/>
              <a:t>Rich young ruler?</a:t>
            </a:r>
          </a:p>
          <a:p>
            <a:pPr marL="285750" indent="-285750">
              <a:buFont typeface="Arial" panose="020B0604020202020204" pitchFamily="34" charset="0"/>
              <a:buChar char="•"/>
            </a:pPr>
            <a:r>
              <a:rPr lang="en-US" sz="2400" dirty="0" smtClean="0"/>
              <a:t>Felix, Scribes, Pharisees?</a:t>
            </a:r>
          </a:p>
          <a:p>
            <a:pPr marL="285750" indent="-285750">
              <a:buFont typeface="Arial" panose="020B0604020202020204" pitchFamily="34" charset="0"/>
              <a:buChar char="•"/>
            </a:pPr>
            <a:r>
              <a:rPr lang="en-US" sz="2400" dirty="0" err="1" smtClean="0"/>
              <a:t>Harrod</a:t>
            </a:r>
            <a:r>
              <a:rPr lang="en-US" sz="2400" dirty="0" smtClean="0"/>
              <a:t>?</a:t>
            </a:r>
          </a:p>
          <a:p>
            <a:pPr marL="285750" indent="-285750">
              <a:buFont typeface="Arial" panose="020B0604020202020204" pitchFamily="34" charset="0"/>
              <a:buChar char="•"/>
            </a:pPr>
            <a:r>
              <a:rPr lang="en-US" sz="2400" dirty="0" smtClean="0"/>
              <a:t>The Lukewarm?</a:t>
            </a:r>
          </a:p>
          <a:p>
            <a:pPr marL="285750" indent="-285750">
              <a:buFont typeface="Arial" panose="020B0604020202020204" pitchFamily="34" charset="0"/>
              <a:buChar char="•"/>
            </a:pPr>
            <a:r>
              <a:rPr lang="en-US" sz="2400" dirty="0" smtClean="0"/>
              <a:t>Multitudes?</a:t>
            </a:r>
            <a:endParaRPr lang="en-US" sz="2400" dirty="0"/>
          </a:p>
        </p:txBody>
      </p:sp>
    </p:spTree>
    <p:extLst>
      <p:ext uri="{BB962C8B-B14F-4D97-AF65-F5344CB8AC3E}">
        <p14:creationId xmlns:p14="http://schemas.microsoft.com/office/powerpoint/2010/main" xmlns="" val="2949972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{they’re} READY… and failing</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029200" y="1371600"/>
            <a:ext cx="3657600" cy="3509819"/>
          </a:xfrm>
        </p:spPr>
      </p:pic>
      <p:sp>
        <p:nvSpPr>
          <p:cNvPr id="5" name="TextBox 4"/>
          <p:cNvSpPr txBox="1"/>
          <p:nvPr/>
        </p:nvSpPr>
        <p:spPr>
          <a:xfrm>
            <a:off x="1295400" y="1872734"/>
            <a:ext cx="5715000" cy="2492990"/>
          </a:xfrm>
          <a:prstGeom prst="rect">
            <a:avLst/>
          </a:prstGeom>
          <a:noFill/>
        </p:spPr>
        <p:txBody>
          <a:bodyPr wrap="square" rtlCol="0">
            <a:spAutoFit/>
          </a:bodyPr>
          <a:lstStyle/>
          <a:p>
            <a:r>
              <a:rPr lang="en-US" dirty="0" smtClean="0"/>
              <a:t>WHAT STANDS BETWEEN THEM AND CHRIST?</a:t>
            </a:r>
          </a:p>
          <a:p>
            <a:endParaRPr lang="en-US" dirty="0"/>
          </a:p>
          <a:p>
            <a:pPr marL="285750" indent="-285750">
              <a:buFont typeface="Arial" panose="020B0604020202020204" pitchFamily="34" charset="0"/>
              <a:buChar char="•"/>
            </a:pPr>
            <a:r>
              <a:rPr lang="en-US" sz="2400" dirty="0" smtClean="0"/>
              <a:t>Rich young ruler?		    </a:t>
            </a:r>
            <a:r>
              <a:rPr lang="en-US" sz="2400" dirty="0" smtClean="0">
                <a:solidFill>
                  <a:srgbClr val="FF0000"/>
                </a:solidFill>
              </a:rPr>
              <a:t>MONEY</a:t>
            </a:r>
          </a:p>
          <a:p>
            <a:pPr marL="285750" indent="-285750">
              <a:buFont typeface="Arial" panose="020B0604020202020204" pitchFamily="34" charset="0"/>
              <a:buChar char="•"/>
            </a:pPr>
            <a:r>
              <a:rPr lang="en-US" sz="2400" dirty="0" smtClean="0"/>
              <a:t>Felix, Scribes, Pharisees?	    </a:t>
            </a:r>
            <a:r>
              <a:rPr lang="en-US" sz="2400" dirty="0" smtClean="0">
                <a:solidFill>
                  <a:srgbClr val="FF0000"/>
                </a:solidFill>
              </a:rPr>
              <a:t>POWER</a:t>
            </a:r>
          </a:p>
          <a:p>
            <a:pPr marL="285750" indent="-285750">
              <a:buFont typeface="Arial" panose="020B0604020202020204" pitchFamily="34" charset="0"/>
              <a:buChar char="•"/>
            </a:pPr>
            <a:r>
              <a:rPr lang="en-US" sz="2400" dirty="0" err="1" smtClean="0"/>
              <a:t>Harrod</a:t>
            </a:r>
            <a:r>
              <a:rPr lang="en-US" sz="2400" dirty="0" smtClean="0"/>
              <a:t>?		</a:t>
            </a:r>
            <a:r>
              <a:rPr lang="en-US" sz="2400" dirty="0"/>
              <a:t> </a:t>
            </a:r>
            <a:r>
              <a:rPr lang="en-US" sz="2400" dirty="0" smtClean="0"/>
              <a:t>      </a:t>
            </a:r>
            <a:r>
              <a:rPr lang="en-US" sz="2400" dirty="0" smtClean="0">
                <a:solidFill>
                  <a:srgbClr val="FF0000"/>
                </a:solidFill>
              </a:rPr>
              <a:t>ADULTERY/LUST</a:t>
            </a:r>
          </a:p>
          <a:p>
            <a:pPr marL="285750" indent="-285750">
              <a:buFont typeface="Arial" panose="020B0604020202020204" pitchFamily="34" charset="0"/>
              <a:buChar char="•"/>
            </a:pPr>
            <a:r>
              <a:rPr lang="en-US" sz="2400" dirty="0" smtClean="0"/>
              <a:t>The Lukewarm?	       </a:t>
            </a:r>
            <a:r>
              <a:rPr lang="en-US" sz="2400" dirty="0" smtClean="0">
                <a:solidFill>
                  <a:srgbClr val="FF0000"/>
                </a:solidFill>
              </a:rPr>
              <a:t>PRIDE/WEALTH</a:t>
            </a:r>
          </a:p>
          <a:p>
            <a:pPr marL="285750" indent="-285750">
              <a:buFont typeface="Arial" panose="020B0604020202020204" pitchFamily="34" charset="0"/>
              <a:buChar char="•"/>
            </a:pPr>
            <a:r>
              <a:rPr lang="en-US" sz="2400" dirty="0" smtClean="0"/>
              <a:t>Multitudes?	          </a:t>
            </a:r>
            <a:r>
              <a:rPr lang="en-US" sz="2400" dirty="0" smtClean="0">
                <a:solidFill>
                  <a:srgbClr val="FF0000"/>
                </a:solidFill>
              </a:rPr>
              <a:t>FRIENDS/COMFORTS</a:t>
            </a:r>
            <a:endParaRPr lang="en-US" sz="2400" dirty="0">
              <a:solidFill>
                <a:srgbClr val="FF0000"/>
              </a:solidFill>
            </a:endParaRPr>
          </a:p>
        </p:txBody>
      </p:sp>
    </p:spTree>
    <p:extLst>
      <p:ext uri="{BB962C8B-B14F-4D97-AF65-F5344CB8AC3E}">
        <p14:creationId xmlns:p14="http://schemas.microsoft.com/office/powerpoint/2010/main" xmlns="" val="2683672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{they’re} READY… and failing</a:t>
            </a:r>
          </a:p>
        </p:txBody>
      </p:sp>
      <p:sp>
        <p:nvSpPr>
          <p:cNvPr id="3" name="Content Placeholder 2"/>
          <p:cNvSpPr>
            <a:spLocks noGrp="1"/>
          </p:cNvSpPr>
          <p:nvPr>
            <p:ph idx="1"/>
          </p:nvPr>
        </p:nvSpPr>
        <p:spPr/>
        <p:txBody>
          <a:bodyPr/>
          <a:lstStyle/>
          <a:p>
            <a:r>
              <a:rPr lang="en-US" dirty="0" smtClean="0"/>
              <a:t>WHY? Why does this stand?</a:t>
            </a:r>
            <a:endParaRPr lang="en-US" dirty="0"/>
          </a:p>
        </p:txBody>
      </p:sp>
    </p:spTree>
    <p:extLst>
      <p:ext uri="{BB962C8B-B14F-4D97-AF65-F5344CB8AC3E}">
        <p14:creationId xmlns:p14="http://schemas.microsoft.com/office/powerpoint/2010/main" xmlns="" val="1703847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{they’re} READY… and failing</a:t>
            </a:r>
          </a:p>
        </p:txBody>
      </p:sp>
      <p:sp>
        <p:nvSpPr>
          <p:cNvPr id="3" name="Content Placeholder 2"/>
          <p:cNvSpPr>
            <a:spLocks noGrp="1"/>
          </p:cNvSpPr>
          <p:nvPr>
            <p:ph idx="1"/>
          </p:nvPr>
        </p:nvSpPr>
        <p:spPr/>
        <p:txBody>
          <a:bodyPr/>
          <a:lstStyle/>
          <a:p>
            <a:r>
              <a:rPr lang="en-US" dirty="0" smtClean="0"/>
              <a:t>WHY? Why does this stand?</a:t>
            </a:r>
          </a:p>
          <a:p>
            <a:r>
              <a:rPr lang="en-US" dirty="0" err="1" smtClean="0"/>
              <a:t>Js</a:t>
            </a:r>
            <a:r>
              <a:rPr lang="en-US" dirty="0" smtClean="0"/>
              <a:t> 4:4</a:t>
            </a:r>
          </a:p>
          <a:p>
            <a:pPr lvl="1"/>
            <a:r>
              <a:rPr lang="en-US" sz="2400" dirty="0" smtClean="0"/>
              <a:t>“</a:t>
            </a:r>
            <a:r>
              <a:rPr lang="en-US" sz="2400" dirty="0"/>
              <a:t>Adulterers and adulteresses! Do you not know that </a:t>
            </a:r>
            <a:r>
              <a:rPr lang="en-US" sz="2400" b="1" dirty="0"/>
              <a:t>friendship</a:t>
            </a:r>
            <a:r>
              <a:rPr lang="en-US" sz="2400" dirty="0"/>
              <a:t> with the world is enmity with God? Whoever therefore wants to be a </a:t>
            </a:r>
            <a:r>
              <a:rPr lang="en-US" sz="2400" b="1" dirty="0"/>
              <a:t>friend</a:t>
            </a:r>
            <a:r>
              <a:rPr lang="en-US" sz="2400" dirty="0"/>
              <a:t> of the world makes himself an </a:t>
            </a:r>
            <a:r>
              <a:rPr lang="en-US" sz="2400" b="1" dirty="0" smtClean="0"/>
              <a:t>enemy</a:t>
            </a:r>
            <a:r>
              <a:rPr lang="en-US" sz="2400" dirty="0" smtClean="0"/>
              <a:t> </a:t>
            </a:r>
            <a:r>
              <a:rPr lang="en-US" sz="2400" dirty="0"/>
              <a:t>of God</a:t>
            </a:r>
            <a:r>
              <a:rPr lang="en-US" sz="2400" dirty="0" smtClean="0"/>
              <a:t>.”</a:t>
            </a:r>
          </a:p>
          <a:p>
            <a:r>
              <a:rPr lang="en-US" dirty="0" smtClean="0"/>
              <a:t>Mark 9:19 “O faithless generation, how long shall I be with/bear with you?”</a:t>
            </a:r>
          </a:p>
          <a:p>
            <a:r>
              <a:rPr lang="en-US" dirty="0" smtClean="0"/>
              <a:t>1 </a:t>
            </a:r>
            <a:r>
              <a:rPr lang="en-US" dirty="0" err="1" smtClean="0"/>
              <a:t>Cor</a:t>
            </a:r>
            <a:r>
              <a:rPr lang="en-US" dirty="0" smtClean="0"/>
              <a:t> 15:33 and 34</a:t>
            </a:r>
            <a:endParaRPr lang="en-US" dirty="0"/>
          </a:p>
        </p:txBody>
      </p:sp>
    </p:spTree>
    <p:extLst>
      <p:ext uri="{BB962C8B-B14F-4D97-AF65-F5344CB8AC3E}">
        <p14:creationId xmlns:p14="http://schemas.microsoft.com/office/powerpoint/2010/main" xmlns="" val="2426606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WAKE UP!</a:t>
            </a:r>
            <a:endParaRPr lang="en-US" dirty="0"/>
          </a:p>
        </p:txBody>
      </p:sp>
      <p:sp>
        <p:nvSpPr>
          <p:cNvPr id="3" name="Content Placeholder 2"/>
          <p:cNvSpPr>
            <a:spLocks noGrp="1"/>
          </p:cNvSpPr>
          <p:nvPr>
            <p:ph idx="1"/>
          </p:nvPr>
        </p:nvSpPr>
        <p:spPr/>
        <p:txBody>
          <a:bodyPr/>
          <a:lstStyle/>
          <a:p>
            <a:r>
              <a:rPr lang="en-US" dirty="0" smtClean="0"/>
              <a:t>Wake up to righteousness</a:t>
            </a:r>
          </a:p>
          <a:p>
            <a:pPr lvl="1"/>
            <a:r>
              <a:rPr lang="en-US" dirty="0" smtClean="0"/>
              <a:t>1 </a:t>
            </a:r>
            <a:r>
              <a:rPr lang="en-US" dirty="0" err="1" smtClean="0"/>
              <a:t>Cor</a:t>
            </a:r>
            <a:r>
              <a:rPr lang="en-US" dirty="0" smtClean="0"/>
              <a:t> 15:34  failing to teach these folks </a:t>
            </a:r>
          </a:p>
          <a:p>
            <a:pPr lvl="2"/>
            <a:r>
              <a:rPr lang="en-US" dirty="0" smtClean="0"/>
              <a:t>“to your shame.”</a:t>
            </a:r>
          </a:p>
          <a:p>
            <a:r>
              <a:rPr lang="en-US" dirty="0" smtClean="0"/>
              <a:t>World &gt; Time/Devotion</a:t>
            </a:r>
          </a:p>
        </p:txBody>
      </p:sp>
      <p:graphicFrame>
        <p:nvGraphicFramePr>
          <p:cNvPr id="4" name="Table 3"/>
          <p:cNvGraphicFramePr>
            <a:graphicFrameLocks noGrp="1"/>
          </p:cNvGraphicFramePr>
          <p:nvPr>
            <p:extLst>
              <p:ext uri="{D42A27DB-BD31-4B8C-83A1-F6EECF244321}">
                <p14:modId xmlns:p14="http://schemas.microsoft.com/office/powerpoint/2010/main" xmlns="" val="2914878327"/>
              </p:ext>
            </p:extLst>
          </p:nvPr>
        </p:nvGraphicFramePr>
        <p:xfrm>
          <a:off x="2057400" y="3657600"/>
          <a:ext cx="4419600" cy="2494280"/>
        </p:xfrm>
        <a:graphic>
          <a:graphicData uri="http://schemas.openxmlformats.org/drawingml/2006/table">
            <a:tbl>
              <a:tblPr firstRow="1" bandRow="1">
                <a:tableStyleId>{5C22544A-7EE6-4342-B048-85BDC9FD1C3A}</a:tableStyleId>
              </a:tblPr>
              <a:tblGrid>
                <a:gridCol w="4419600"/>
              </a:tblGrid>
              <a:tr h="370840">
                <a:tc>
                  <a:txBody>
                    <a:bodyPr/>
                    <a:lstStyle/>
                    <a:p>
                      <a:r>
                        <a:rPr lang="en-US" dirty="0" smtClean="0"/>
                        <a:t>Greg’s new year invitation [assessment]</a:t>
                      </a:r>
                      <a:endParaRPr lang="en-US" dirty="0"/>
                    </a:p>
                  </a:txBody>
                  <a:tcPr/>
                </a:tc>
              </a:tr>
              <a:tr h="370840">
                <a:tc>
                  <a:txBody>
                    <a:bodyPr/>
                    <a:lstStyle/>
                    <a:p>
                      <a:r>
                        <a:rPr lang="en-US" dirty="0" smtClean="0"/>
                        <a:t>More prayer</a:t>
                      </a:r>
                      <a:endParaRPr lang="en-US" dirty="0"/>
                    </a:p>
                  </a:txBody>
                  <a:tcPr/>
                </a:tc>
              </a:tr>
              <a:tr h="370840">
                <a:tc>
                  <a:txBody>
                    <a:bodyPr/>
                    <a:lstStyle/>
                    <a:p>
                      <a:r>
                        <a:rPr lang="en-US" dirty="0" smtClean="0"/>
                        <a:t>More</a:t>
                      </a:r>
                      <a:r>
                        <a:rPr lang="en-US" baseline="0" dirty="0" smtClean="0"/>
                        <a:t> personal bible reading</a:t>
                      </a:r>
                      <a:endParaRPr lang="en-US" dirty="0"/>
                    </a:p>
                  </a:txBody>
                  <a:tcPr/>
                </a:tc>
              </a:tr>
              <a:tr h="370840">
                <a:tc>
                  <a:txBody>
                    <a:bodyPr/>
                    <a:lstStyle/>
                    <a:p>
                      <a:r>
                        <a:rPr lang="en-US" dirty="0" smtClean="0"/>
                        <a:t>Full</a:t>
                      </a:r>
                      <a:r>
                        <a:rPr lang="en-US" baseline="0" dirty="0" smtClean="0"/>
                        <a:t> attendance</a:t>
                      </a:r>
                      <a:endParaRPr lang="en-US" dirty="0"/>
                    </a:p>
                  </a:txBody>
                  <a:tcPr/>
                </a:tc>
              </a:tr>
              <a:tr h="370840">
                <a:tc>
                  <a:txBody>
                    <a:bodyPr/>
                    <a:lstStyle/>
                    <a:p>
                      <a:r>
                        <a:rPr lang="en-US" dirty="0" smtClean="0"/>
                        <a:t>Personal acts of evangelism</a:t>
                      </a:r>
                      <a:endParaRPr lang="en-US" dirty="0"/>
                    </a:p>
                  </a:txBody>
                  <a:tcPr/>
                </a:tc>
              </a:tr>
              <a:tr h="370840">
                <a:tc>
                  <a:txBody>
                    <a:bodyPr/>
                    <a:lstStyle/>
                    <a:p>
                      <a:r>
                        <a:rPr lang="en-US" dirty="0" smtClean="0"/>
                        <a:t>Increasing</a:t>
                      </a:r>
                      <a:r>
                        <a:rPr lang="en-US" baseline="0" dirty="0" smtClean="0"/>
                        <a:t> talents with the Saints</a:t>
                      </a:r>
                      <a:endParaRPr lang="en-US" dirty="0"/>
                    </a:p>
                  </a:txBody>
                  <a:tcPr/>
                </a:tc>
              </a:tr>
            </a:tbl>
          </a:graphicData>
        </a:graphic>
      </p:graphicFrame>
    </p:spTree>
    <p:extLst>
      <p:ext uri="{BB962C8B-B14F-4D97-AF65-F5344CB8AC3E}">
        <p14:creationId xmlns:p14="http://schemas.microsoft.com/office/powerpoint/2010/main" xmlns="" val="2832762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WAKE UP!</a:t>
            </a:r>
            <a:endParaRPr lang="en-US" dirty="0"/>
          </a:p>
        </p:txBody>
      </p:sp>
      <p:sp>
        <p:nvSpPr>
          <p:cNvPr id="3" name="Content Placeholder 2"/>
          <p:cNvSpPr>
            <a:spLocks noGrp="1"/>
          </p:cNvSpPr>
          <p:nvPr>
            <p:ph idx="1"/>
          </p:nvPr>
        </p:nvSpPr>
        <p:spPr/>
        <p:txBody>
          <a:bodyPr/>
          <a:lstStyle/>
          <a:p>
            <a:r>
              <a:rPr lang="en-US" dirty="0" smtClean="0"/>
              <a:t>1JOHN 1:4, 15-17</a:t>
            </a:r>
          </a:p>
          <a:p>
            <a:pPr lvl="1"/>
            <a:r>
              <a:rPr lang="en-US" dirty="0" smtClean="0"/>
              <a:t>Warning passages/book: DECEPTION</a:t>
            </a:r>
          </a:p>
          <a:p>
            <a:pPr lvl="1"/>
            <a:endParaRPr lang="en-US" dirty="0" smtClean="0"/>
          </a:p>
          <a:p>
            <a:pPr lvl="1"/>
            <a:endParaRPr lang="en-US" dirty="0"/>
          </a:p>
          <a:p>
            <a:r>
              <a:rPr lang="en-US" dirty="0" smtClean="0"/>
              <a:t>Some respond:</a:t>
            </a:r>
          </a:p>
          <a:p>
            <a:pPr lvl="1"/>
            <a:r>
              <a:rPr lang="en-US" sz="2400" dirty="0" smtClean="0"/>
              <a:t>“Dear Jesus, I won’t {refuse} be your perfect child.”</a:t>
            </a:r>
            <a:endParaRPr lang="en-US" dirty="0" smtClean="0"/>
          </a:p>
          <a:p>
            <a:pPr lvl="1"/>
            <a:endParaRPr lang="en-US" dirty="0"/>
          </a:p>
        </p:txBody>
      </p:sp>
      <p:pic>
        <p:nvPicPr>
          <p:cNvPr id="1027" name="Picture 3" descr="C:\Users\Carl\AppData\Local\Microsoft\Windows\Temporary Internet Files\Content.IE5\LFGRSJOT\4968839958_4fbdc64ee2_z[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1800" y="152400"/>
            <a:ext cx="2049162" cy="177700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Letter"/>
          <p:cNvSpPr>
            <a:spLocks noEditPoints="1" noChangeArrowheads="1"/>
          </p:cNvSpPr>
          <p:nvPr/>
        </p:nvSpPr>
        <p:spPr bwMode="auto">
          <a:xfrm>
            <a:off x="7010400" y="2819400"/>
            <a:ext cx="1651289" cy="91310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5304 w 21600"/>
              <a:gd name="T17" fmla="*/ 9216 h 21600"/>
              <a:gd name="T18" fmla="*/ 17504 w 21600"/>
              <a:gd name="T19" fmla="*/ 1837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06586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a:t>
            </a:r>
            <a:endParaRPr lang="en-US" dirty="0"/>
          </a:p>
        </p:txBody>
      </p:sp>
      <p:sp>
        <p:nvSpPr>
          <p:cNvPr id="3" name="Content Placeholder 2"/>
          <p:cNvSpPr>
            <a:spLocks noGrp="1"/>
          </p:cNvSpPr>
          <p:nvPr>
            <p:ph idx="1"/>
          </p:nvPr>
        </p:nvSpPr>
        <p:spPr/>
        <p:txBody>
          <a:bodyPr/>
          <a:lstStyle/>
          <a:p>
            <a:r>
              <a:rPr lang="en-US" dirty="0" smtClean="0"/>
              <a:t>John 20:30</a:t>
            </a:r>
          </a:p>
          <a:p>
            <a:pPr lvl="1"/>
            <a:r>
              <a:rPr lang="en-US" sz="2000" dirty="0"/>
              <a:t>And truly Jesus did many other signs in the presence of His disciples, which are not written in this book; but these are written that you may believe that Jesus is the Christ, the Son of God, and that believing you may have life in His name</a:t>
            </a:r>
            <a:r>
              <a:rPr lang="en-US" sz="2000" dirty="0" smtClean="0"/>
              <a:t>.</a:t>
            </a:r>
          </a:p>
          <a:p>
            <a:pPr lvl="1"/>
            <a:endParaRPr lang="en-US" sz="2000" dirty="0"/>
          </a:p>
          <a:p>
            <a:r>
              <a:rPr lang="en-US" dirty="0" smtClean="0"/>
              <a:t>John 11:25</a:t>
            </a:r>
          </a:p>
          <a:p>
            <a:pPr lvl="1"/>
            <a:r>
              <a:rPr lang="en-US" sz="1400" dirty="0" smtClean="0"/>
              <a:t>(Lazarus whom you love,  Sick x2,  dead x4, Mary the anointer, Martha)</a:t>
            </a:r>
          </a:p>
          <a:p>
            <a:pPr lvl="1"/>
            <a:r>
              <a:rPr lang="en-US" sz="2000" dirty="0"/>
              <a:t>Jesus said to her, “I am the resurrection and the life. He who believes in Me, though he may die, he shall live. And whoever lives and believes in Me shall never die. Do you believe this?”</a:t>
            </a:r>
          </a:p>
        </p:txBody>
      </p:sp>
    </p:spTree>
    <p:extLst>
      <p:ext uri="{BB962C8B-B14F-4D97-AF65-F5344CB8AC3E}">
        <p14:creationId xmlns:p14="http://schemas.microsoft.com/office/powerpoint/2010/main" xmlns="" val="867375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WAKE 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1JOHN 1:4, 15-17</a:t>
            </a:r>
          </a:p>
          <a:p>
            <a:pPr lvl="1"/>
            <a:r>
              <a:rPr lang="en-US" dirty="0" smtClean="0"/>
              <a:t>Warning passages/book: DECEPTION</a:t>
            </a:r>
          </a:p>
          <a:p>
            <a:pPr lvl="1"/>
            <a:endParaRPr lang="en-US" dirty="0" smtClean="0"/>
          </a:p>
          <a:p>
            <a:pPr lvl="1"/>
            <a:endParaRPr lang="en-US" dirty="0"/>
          </a:p>
          <a:p>
            <a:r>
              <a:rPr lang="en-US" dirty="0" smtClean="0"/>
              <a:t>Some respond:</a:t>
            </a:r>
          </a:p>
          <a:p>
            <a:pPr lvl="1"/>
            <a:r>
              <a:rPr lang="en-US" sz="2400" dirty="0" smtClean="0"/>
              <a:t>“Dear Jesus, I won’t {refuse} be your perfect child.”</a:t>
            </a:r>
            <a:endParaRPr lang="en-US" dirty="0" smtClean="0"/>
          </a:p>
          <a:p>
            <a:pPr lvl="1"/>
            <a:endParaRPr lang="en-US" dirty="0" smtClean="0"/>
          </a:p>
          <a:p>
            <a:pPr lvl="1"/>
            <a:r>
              <a:rPr lang="en-US" dirty="0" smtClean="0"/>
              <a:t>5-6 But whoever keeps His word, truly the love of God is perfected in him. By this we know that we are in Him. He who says he abides in Him ought to walk just as He walked.</a:t>
            </a:r>
            <a:endParaRPr lang="en-US" dirty="0"/>
          </a:p>
        </p:txBody>
      </p:sp>
      <p:pic>
        <p:nvPicPr>
          <p:cNvPr id="1027" name="Picture 3" descr="C:\Users\Carl\AppData\Local\Microsoft\Windows\Temporary Internet Files\Content.IE5\LFGRSJOT\4968839958_4fbdc64ee2_z[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1800" y="152400"/>
            <a:ext cx="2049162" cy="177700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Letter"/>
          <p:cNvSpPr>
            <a:spLocks noEditPoints="1" noChangeArrowheads="1"/>
          </p:cNvSpPr>
          <p:nvPr/>
        </p:nvSpPr>
        <p:spPr bwMode="auto">
          <a:xfrm>
            <a:off x="7010400" y="2819400"/>
            <a:ext cx="1651289" cy="91310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5304 w 21600"/>
              <a:gd name="T17" fmla="*/ 9216 h 21600"/>
              <a:gd name="T18" fmla="*/ 17504 w 21600"/>
              <a:gd name="T19" fmla="*/ 1837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929623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Overcome Ourselves</a:t>
            </a:r>
            <a:endParaRPr lang="en-US" dirty="0"/>
          </a:p>
        </p:txBody>
      </p:sp>
      <p:sp>
        <p:nvSpPr>
          <p:cNvPr id="3" name="Content Placeholder 2"/>
          <p:cNvSpPr>
            <a:spLocks noGrp="1"/>
          </p:cNvSpPr>
          <p:nvPr>
            <p:ph idx="1"/>
          </p:nvPr>
        </p:nvSpPr>
        <p:spPr/>
        <p:txBody>
          <a:bodyPr/>
          <a:lstStyle/>
          <a:p>
            <a:r>
              <a:rPr lang="en-US" dirty="0" smtClean="0"/>
              <a:t>What attitudes are missing from such a haughty rebellious complainer?</a:t>
            </a:r>
          </a:p>
          <a:p>
            <a:endParaRPr lang="en-US" dirty="0"/>
          </a:p>
        </p:txBody>
      </p:sp>
    </p:spTree>
    <p:extLst>
      <p:ext uri="{BB962C8B-B14F-4D97-AF65-F5344CB8AC3E}">
        <p14:creationId xmlns:p14="http://schemas.microsoft.com/office/powerpoint/2010/main" xmlns="" val="2680741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Humility</a:t>
            </a:r>
            <a:endParaRPr lang="en-US" dirty="0"/>
          </a:p>
        </p:txBody>
      </p:sp>
      <p:sp>
        <p:nvSpPr>
          <p:cNvPr id="3" name="Content Placeholder 2"/>
          <p:cNvSpPr>
            <a:spLocks noGrp="1"/>
          </p:cNvSpPr>
          <p:nvPr>
            <p:ph idx="1"/>
          </p:nvPr>
        </p:nvSpPr>
        <p:spPr/>
        <p:txBody>
          <a:bodyPr/>
          <a:lstStyle/>
          <a:p>
            <a:r>
              <a:rPr lang="en-US" dirty="0" smtClean="0"/>
              <a:t>What attitudes are missing from such a haughty rebellious complainer?</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897412426"/>
              </p:ext>
            </p:extLst>
          </p:nvPr>
        </p:nvGraphicFramePr>
        <p:xfrm>
          <a:off x="1219200" y="2590800"/>
          <a:ext cx="7239000" cy="3662680"/>
        </p:xfrm>
        <a:graphic>
          <a:graphicData uri="http://schemas.openxmlformats.org/drawingml/2006/table">
            <a:tbl>
              <a:tblPr firstRow="1" bandRow="1">
                <a:tableStyleId>{5C22544A-7EE6-4342-B048-85BDC9FD1C3A}</a:tableStyleId>
              </a:tblPr>
              <a:tblGrid>
                <a:gridCol w="2413000"/>
                <a:gridCol w="2413000"/>
                <a:gridCol w="2413000"/>
              </a:tblGrid>
              <a:tr h="370840">
                <a:tc>
                  <a:txBody>
                    <a:bodyPr/>
                    <a:lstStyle/>
                    <a:p>
                      <a:endParaRPr lang="en-US" b="0" dirty="0"/>
                    </a:p>
                  </a:txBody>
                  <a:tcPr/>
                </a:tc>
                <a:tc>
                  <a:txBody>
                    <a:bodyPr/>
                    <a:lstStyle/>
                    <a:p>
                      <a:r>
                        <a:rPr lang="en-US" dirty="0" smtClean="0"/>
                        <a:t>Ps</a:t>
                      </a:r>
                      <a:r>
                        <a:rPr lang="en-US" baseline="0" dirty="0" smtClean="0"/>
                        <a:t> 118</a:t>
                      </a:r>
                      <a:endParaRPr lang="en-US" dirty="0"/>
                    </a:p>
                  </a:txBody>
                  <a:tcPr/>
                </a:tc>
                <a:tc>
                  <a:txBody>
                    <a:bodyPr/>
                    <a:lstStyle/>
                    <a:p>
                      <a:endParaRPr lang="en-US"/>
                    </a:p>
                  </a:txBody>
                  <a:tcPr/>
                </a:tc>
              </a:tr>
              <a:tr h="370840">
                <a:tc>
                  <a:txBody>
                    <a:bodyPr/>
                    <a:lstStyle/>
                    <a:p>
                      <a:r>
                        <a:rPr lang="en-US" dirty="0" smtClean="0"/>
                        <a:t>Rev 3:17 pride/wealth</a:t>
                      </a:r>
                      <a:endParaRPr lang="en-US" dirty="0"/>
                    </a:p>
                  </a:txBody>
                  <a:tcPr/>
                </a:tc>
                <a:tc>
                  <a:txBody>
                    <a:bodyPr/>
                    <a:lstStyle/>
                    <a:p>
                      <a:endParaRPr lang="en-US" dirty="0"/>
                    </a:p>
                  </a:txBody>
                  <a:tcPr/>
                </a:tc>
                <a:tc>
                  <a:txBody>
                    <a:bodyPr/>
                    <a:lstStyle/>
                    <a:p>
                      <a:r>
                        <a:rPr lang="en-US" b="0" dirty="0" err="1" smtClean="0"/>
                        <a:t>Js</a:t>
                      </a:r>
                      <a:r>
                        <a:rPr lang="en-US" b="0" baseline="0" dirty="0" smtClean="0"/>
                        <a:t> 4:8-10</a:t>
                      </a:r>
                    </a:p>
                    <a:p>
                      <a:r>
                        <a:rPr lang="en-US" b="0" baseline="0" dirty="0" smtClean="0"/>
                        <a:t>-double minded (adulterers/idolaters)</a:t>
                      </a:r>
                    </a:p>
                    <a:p>
                      <a:r>
                        <a:rPr lang="en-US" b="0" baseline="0" dirty="0" smtClean="0"/>
                        <a:t>-lament (godly sorrow)</a:t>
                      </a:r>
                      <a:endParaRPr lang="en-US" b="0" dirty="0"/>
                    </a:p>
                  </a:txBody>
                  <a:tcPr/>
                </a:tc>
              </a:tr>
              <a:tr h="370840">
                <a:tc>
                  <a:txBody>
                    <a:bodyPr/>
                    <a:lstStyle/>
                    <a:p>
                      <a:r>
                        <a:rPr lang="en-US" dirty="0" smtClean="0"/>
                        <a:t>Rev</a:t>
                      </a:r>
                      <a:r>
                        <a:rPr lang="en-US" baseline="0" dirty="0" smtClean="0"/>
                        <a:t> 3:19</a:t>
                      </a:r>
                    </a:p>
                    <a:p>
                      <a:r>
                        <a:rPr lang="en-US" baseline="0" dirty="0" smtClean="0"/>
                        <a:t>Christ’s Love = rebuke/chastening</a:t>
                      </a:r>
                      <a:endParaRPr lang="en-US" dirty="0"/>
                    </a:p>
                  </a:txBody>
                  <a:tcPr/>
                </a:tc>
                <a:tc>
                  <a:txBody>
                    <a:bodyPr/>
                    <a:lstStyle/>
                    <a:p>
                      <a:r>
                        <a:rPr lang="en-US" dirty="0" smtClean="0"/>
                        <a:t>Ps 118:18</a:t>
                      </a:r>
                    </a:p>
                    <a:p>
                      <a:r>
                        <a:rPr lang="en-US" dirty="0" smtClean="0"/>
                        <a:t>Chastening</a:t>
                      </a:r>
                    </a:p>
                    <a:p>
                      <a:endParaRPr lang="en-US" dirty="0"/>
                    </a:p>
                  </a:txBody>
                  <a:tcPr/>
                </a:tc>
                <a:tc>
                  <a:txBody>
                    <a:bodyPr/>
                    <a:lstStyle/>
                    <a:p>
                      <a:r>
                        <a:rPr lang="en-US" dirty="0" err="1" smtClean="0"/>
                        <a:t>Js</a:t>
                      </a:r>
                      <a:r>
                        <a:rPr lang="en-US" dirty="0" smtClean="0"/>
                        <a:t> 4:10</a:t>
                      </a:r>
                    </a:p>
                    <a:p>
                      <a:r>
                        <a:rPr lang="en-US" dirty="0" smtClean="0"/>
                        <a:t>Humble self in sight of the Lord and He</a:t>
                      </a:r>
                      <a:r>
                        <a:rPr lang="en-US" baseline="0" dirty="0" smtClean="0"/>
                        <a:t> will lift you up</a:t>
                      </a:r>
                      <a:endParaRPr lang="en-US" dirty="0"/>
                    </a:p>
                  </a:txBody>
                  <a:tcPr/>
                </a:tc>
              </a:tr>
              <a:tr h="370840">
                <a:tc>
                  <a:txBody>
                    <a:bodyPr/>
                    <a:lstStyle/>
                    <a:p>
                      <a:r>
                        <a:rPr lang="en-US" dirty="0" smtClean="0"/>
                        <a:t>Rev 3:20 REPENT before HIM</a:t>
                      </a:r>
                      <a:endParaRPr lang="en-US" dirty="0"/>
                    </a:p>
                  </a:txBody>
                  <a:tcPr/>
                </a:tc>
                <a:tc>
                  <a:txBody>
                    <a:bodyPr/>
                    <a:lstStyle/>
                    <a:p>
                      <a:r>
                        <a:rPr lang="en-US" dirty="0" smtClean="0"/>
                        <a:t>Ps</a:t>
                      </a:r>
                      <a:r>
                        <a:rPr lang="en-US" baseline="0" dirty="0" smtClean="0"/>
                        <a:t> 118 [David]</a:t>
                      </a:r>
                      <a:endParaRPr lang="en-US" dirty="0"/>
                    </a:p>
                  </a:txBody>
                  <a:tcPr/>
                </a:tc>
                <a:tc>
                  <a:txBody>
                    <a:bodyPr/>
                    <a:lstStyle/>
                    <a:p>
                      <a:r>
                        <a:rPr lang="en-US" dirty="0" smtClean="0"/>
                        <a:t>Mark 9:23</a:t>
                      </a:r>
                    </a:p>
                    <a:p>
                      <a:r>
                        <a:rPr lang="en-US" dirty="0" smtClean="0"/>
                        <a:t>John 11</a:t>
                      </a:r>
                      <a:endParaRPr lang="en-US" dirty="0"/>
                    </a:p>
                  </a:txBody>
                  <a:tcPr/>
                </a:tc>
              </a:tr>
            </a:tbl>
          </a:graphicData>
        </a:graphic>
      </p:graphicFrame>
    </p:spTree>
    <p:extLst>
      <p:ext uri="{BB962C8B-B14F-4D97-AF65-F5344CB8AC3E}">
        <p14:creationId xmlns:p14="http://schemas.microsoft.com/office/powerpoint/2010/main" xmlns="" val="141774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Thankfulness</a:t>
            </a:r>
            <a:endParaRPr lang="en-US" dirty="0"/>
          </a:p>
        </p:txBody>
      </p:sp>
      <p:sp>
        <p:nvSpPr>
          <p:cNvPr id="3" name="Content Placeholder 2"/>
          <p:cNvSpPr>
            <a:spLocks noGrp="1"/>
          </p:cNvSpPr>
          <p:nvPr>
            <p:ph idx="1"/>
          </p:nvPr>
        </p:nvSpPr>
        <p:spPr/>
        <p:txBody>
          <a:bodyPr/>
          <a:lstStyle/>
          <a:p>
            <a:r>
              <a:rPr lang="en-US" dirty="0" smtClean="0"/>
              <a:t>What attitudes are missing from such a haughty rebellious complainer?</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356277336"/>
              </p:ext>
            </p:extLst>
          </p:nvPr>
        </p:nvGraphicFramePr>
        <p:xfrm>
          <a:off x="1219200" y="2590800"/>
          <a:ext cx="7772400" cy="3662680"/>
        </p:xfrm>
        <a:graphic>
          <a:graphicData uri="http://schemas.openxmlformats.org/drawingml/2006/table">
            <a:tbl>
              <a:tblPr firstRow="1" bandRow="1">
                <a:tableStyleId>{5C22544A-7EE6-4342-B048-85BDC9FD1C3A}</a:tableStyleId>
              </a:tblPr>
              <a:tblGrid>
                <a:gridCol w="1828800"/>
                <a:gridCol w="3200400"/>
                <a:gridCol w="2743200"/>
              </a:tblGrid>
              <a:tr h="370840">
                <a:tc>
                  <a:txBody>
                    <a:bodyPr/>
                    <a:lstStyle/>
                    <a:p>
                      <a:endParaRPr lang="en-US" b="0" dirty="0"/>
                    </a:p>
                  </a:txBody>
                  <a:tcPr/>
                </a:tc>
                <a:tc>
                  <a:txBody>
                    <a:bodyPr/>
                    <a:lstStyle/>
                    <a:p>
                      <a:r>
                        <a:rPr lang="en-US" dirty="0" smtClean="0"/>
                        <a:t>Ps</a:t>
                      </a:r>
                      <a:r>
                        <a:rPr lang="en-US" baseline="0" dirty="0" smtClean="0"/>
                        <a:t> 118</a:t>
                      </a:r>
                      <a:endParaRPr lang="en-US" dirty="0"/>
                    </a:p>
                  </a:txBody>
                  <a:tcPr/>
                </a:tc>
                <a:tc>
                  <a:txBody>
                    <a:bodyPr/>
                    <a:lstStyle/>
                    <a:p>
                      <a:endParaRPr lang="en-US"/>
                    </a:p>
                  </a:txBody>
                  <a:tcPr/>
                </a:tc>
              </a:tr>
              <a:tr h="370840">
                <a:tc>
                  <a:txBody>
                    <a:bodyPr/>
                    <a:lstStyle/>
                    <a:p>
                      <a:r>
                        <a:rPr lang="en-US" dirty="0" smtClean="0"/>
                        <a:t>Phil 4:4</a:t>
                      </a:r>
                    </a:p>
                    <a:p>
                      <a:r>
                        <a:rPr lang="en-US" dirty="0" smtClean="0"/>
                        <a:t>Rejoice… it kills</a:t>
                      </a:r>
                      <a:r>
                        <a:rPr lang="en-US" baseline="0" dirty="0" smtClean="0"/>
                        <a:t> anxiety</a:t>
                      </a:r>
                      <a:endParaRPr lang="en-US" dirty="0"/>
                    </a:p>
                  </a:txBody>
                  <a:tcPr/>
                </a:tc>
                <a:tc>
                  <a:txBody>
                    <a:bodyPr/>
                    <a:lstStyle/>
                    <a:p>
                      <a:r>
                        <a:rPr lang="en-US" dirty="0" smtClean="0"/>
                        <a:t>17 Confess</a:t>
                      </a:r>
                    </a:p>
                    <a:p>
                      <a:r>
                        <a:rPr lang="en-US" dirty="0" smtClean="0"/>
                        <a:t>18 Thanks</a:t>
                      </a:r>
                      <a:r>
                        <a:rPr lang="en-US" baseline="0" dirty="0" smtClean="0"/>
                        <a:t> for: </a:t>
                      </a:r>
                      <a:r>
                        <a:rPr lang="en-US" dirty="0" smtClean="0"/>
                        <a:t>set upright</a:t>
                      </a:r>
                    </a:p>
                  </a:txBody>
                  <a:tcPr/>
                </a:tc>
                <a:tc>
                  <a:txBody>
                    <a:bodyPr/>
                    <a:lstStyle/>
                    <a:p>
                      <a:endParaRPr lang="en-US" b="0" dirty="0" smtClean="0"/>
                    </a:p>
                    <a:p>
                      <a:r>
                        <a:rPr lang="en-US" b="0" dirty="0" err="1" smtClean="0"/>
                        <a:t>Eph</a:t>
                      </a:r>
                      <a:r>
                        <a:rPr lang="en-US" b="0" dirty="0" smtClean="0"/>
                        <a:t> 1:15-16 The Saints</a:t>
                      </a:r>
                    </a:p>
                    <a:p>
                      <a:r>
                        <a:rPr lang="en-US" b="0" dirty="0" smtClean="0"/>
                        <a:t>Col 3:17 Deeds/give</a:t>
                      </a:r>
                      <a:r>
                        <a:rPr lang="en-US" b="0" baseline="0" dirty="0" smtClean="0"/>
                        <a:t> thanks</a:t>
                      </a:r>
                      <a:endParaRPr lang="en-US" b="0" dirty="0"/>
                    </a:p>
                  </a:txBody>
                  <a:tcPr/>
                </a:tc>
              </a:tr>
              <a:tr h="1163320">
                <a:tc>
                  <a:txBody>
                    <a:bodyPr/>
                    <a:lstStyle/>
                    <a:p>
                      <a:endParaRPr lang="en-US" dirty="0"/>
                    </a:p>
                  </a:txBody>
                  <a:tcPr/>
                </a:tc>
                <a:tc>
                  <a:txBody>
                    <a:bodyPr/>
                    <a:lstStyle/>
                    <a:p>
                      <a:r>
                        <a:rPr lang="en-US" dirty="0" smtClean="0"/>
                        <a:t>19</a:t>
                      </a:r>
                      <a:r>
                        <a:rPr lang="en-US" baseline="0" dirty="0" smtClean="0"/>
                        <a:t> Thanks for: time to obey</a:t>
                      </a:r>
                    </a:p>
                    <a:p>
                      <a:r>
                        <a:rPr lang="en-US" baseline="0" dirty="0" smtClean="0"/>
                        <a:t>20 Praise (for answering prayers and salvation)</a:t>
                      </a:r>
                      <a:endParaRPr lang="en-US" dirty="0" smtClean="0"/>
                    </a:p>
                    <a:p>
                      <a:endParaRPr lang="en-US" dirty="0"/>
                    </a:p>
                  </a:txBody>
                  <a:tcPr/>
                </a:tc>
                <a:tc>
                  <a:txBody>
                    <a:bodyPr/>
                    <a:lstStyle/>
                    <a:p>
                      <a:endParaRPr lang="en-US" dirty="0"/>
                    </a:p>
                  </a:txBody>
                  <a:tcPr/>
                </a:tc>
              </a:tr>
              <a:tr h="370840">
                <a:tc>
                  <a:txBody>
                    <a:bodyPr/>
                    <a:lstStyle/>
                    <a:p>
                      <a:r>
                        <a:rPr lang="en-US" dirty="0" smtClean="0"/>
                        <a:t>1 Tim 4:4 All</a:t>
                      </a:r>
                      <a:r>
                        <a:rPr lang="en-US" baseline="0" dirty="0" smtClean="0"/>
                        <a:t> Foods as type to salvation</a:t>
                      </a:r>
                      <a:endParaRPr lang="en-US" dirty="0"/>
                    </a:p>
                  </a:txBody>
                  <a:tcPr/>
                </a:tc>
                <a:tc>
                  <a:txBody>
                    <a:bodyPr/>
                    <a:lstStyle/>
                    <a:p>
                      <a:r>
                        <a:rPr lang="en-US" dirty="0" smtClean="0"/>
                        <a:t>LOVE:</a:t>
                      </a:r>
                      <a:r>
                        <a:rPr lang="en-US" baseline="0" dirty="0" smtClean="0"/>
                        <a:t> it’s a learned behavior</a:t>
                      </a:r>
                      <a:endParaRPr lang="en-US" dirty="0"/>
                    </a:p>
                  </a:txBody>
                  <a:tcPr/>
                </a:tc>
                <a:tc>
                  <a:txBody>
                    <a:bodyPr/>
                    <a:lstStyle/>
                    <a:p>
                      <a:r>
                        <a:rPr lang="en-US" dirty="0" smtClean="0"/>
                        <a:t>Acts 10 Salvation given to all, no</a:t>
                      </a:r>
                      <a:r>
                        <a:rPr lang="en-US" baseline="0" dirty="0" smtClean="0"/>
                        <a:t> one is “common” to God</a:t>
                      </a:r>
                      <a:endParaRPr lang="en-US" dirty="0"/>
                    </a:p>
                  </a:txBody>
                  <a:tcPr/>
                </a:tc>
              </a:tr>
            </a:tbl>
          </a:graphicData>
        </a:graphic>
      </p:graphicFrame>
    </p:spTree>
    <p:extLst>
      <p:ext uri="{BB962C8B-B14F-4D97-AF65-F5344CB8AC3E}">
        <p14:creationId xmlns:p14="http://schemas.microsoft.com/office/powerpoint/2010/main" xmlns="" val="1506796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Humility + Thankfulness + Readiness</a:t>
            </a:r>
            <a:endParaRPr lang="en-US" dirty="0"/>
          </a:p>
        </p:txBody>
      </p:sp>
      <p:sp>
        <p:nvSpPr>
          <p:cNvPr id="3" name="Content Placeholder 2"/>
          <p:cNvSpPr>
            <a:spLocks noGrp="1"/>
          </p:cNvSpPr>
          <p:nvPr>
            <p:ph idx="1"/>
          </p:nvPr>
        </p:nvSpPr>
        <p:spPr/>
        <p:txBody>
          <a:bodyPr/>
          <a:lstStyle/>
          <a:p>
            <a:r>
              <a:rPr lang="en-US" dirty="0" smtClean="0"/>
              <a:t>Ps 118</a:t>
            </a:r>
          </a:p>
          <a:p>
            <a:pPr lvl="1"/>
            <a:r>
              <a:rPr lang="en-US" dirty="0" smtClean="0"/>
              <a:t>You have heard!</a:t>
            </a:r>
          </a:p>
          <a:p>
            <a:pPr lvl="1"/>
            <a:r>
              <a:rPr lang="en-US" dirty="0" smtClean="0"/>
              <a:t>Confess belief in Christ “the cornerstone”</a:t>
            </a:r>
          </a:p>
          <a:p>
            <a:pPr lvl="1"/>
            <a:r>
              <a:rPr lang="en-US" dirty="0" smtClean="0"/>
              <a:t>Respond to the chastening of Christ while he awaits before you!</a:t>
            </a:r>
          </a:p>
          <a:p>
            <a:pPr lvl="1"/>
            <a:r>
              <a:rPr lang="en-US" dirty="0" smtClean="0"/>
              <a:t>Be baptized into Christ</a:t>
            </a:r>
          </a:p>
          <a:p>
            <a:pPr lvl="1"/>
            <a:r>
              <a:rPr lang="en-US" dirty="0" smtClean="0"/>
              <a:t>Live upright, pray for Christ to lift you up!</a:t>
            </a:r>
          </a:p>
          <a:p>
            <a:pPr lvl="1"/>
            <a:endParaRPr lang="en-US" dirty="0"/>
          </a:p>
        </p:txBody>
      </p:sp>
    </p:spTree>
    <p:extLst>
      <p:ext uri="{BB962C8B-B14F-4D97-AF65-F5344CB8AC3E}">
        <p14:creationId xmlns:p14="http://schemas.microsoft.com/office/powerpoint/2010/main" xmlns="" val="319520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a:bodyPr>
          <a:lstStyle/>
          <a:p>
            <a:r>
              <a:rPr lang="en-US" dirty="0" smtClean="0"/>
              <a:t>Mark 9</a:t>
            </a:r>
          </a:p>
          <a:p>
            <a:pPr lvl="1"/>
            <a:r>
              <a:rPr lang="en-US" sz="1600" dirty="0" smtClean="0"/>
              <a:t>(disciples surrounded, crowd chides,  youth possessed,  Jesus responds x2 crowd and father)</a:t>
            </a:r>
          </a:p>
          <a:p>
            <a:pPr lvl="1"/>
            <a:r>
              <a:rPr lang="en-US" dirty="0" smtClean="0"/>
              <a:t>Jesus commands BELIEF</a:t>
            </a:r>
          </a:p>
          <a:p>
            <a:pPr lvl="2"/>
            <a:r>
              <a:rPr lang="en-US" dirty="0" smtClean="0"/>
              <a:t>V22</a:t>
            </a:r>
          </a:p>
          <a:p>
            <a:r>
              <a:rPr lang="en-US" sz="2800" dirty="0"/>
              <a:t>And he said, “From childhood. And often he has thrown him both into the fire and into the water to destroy him. But if You can do anything, have compassion on us and help us.”</a:t>
            </a:r>
          </a:p>
          <a:p>
            <a:r>
              <a:rPr lang="en-US" sz="2800" dirty="0"/>
              <a:t>Jesus said to him, “If you can believe, all things </a:t>
            </a:r>
            <a:r>
              <a:rPr lang="en-US" sz="2800" i="1" dirty="0"/>
              <a:t>are</a:t>
            </a:r>
            <a:r>
              <a:rPr lang="en-US" sz="2800" dirty="0"/>
              <a:t> possible to him who believes.”</a:t>
            </a:r>
          </a:p>
          <a:p>
            <a:pPr lvl="3"/>
            <a:endParaRPr lang="en-US" dirty="0" smtClean="0"/>
          </a:p>
          <a:p>
            <a:pPr lvl="1"/>
            <a:endParaRPr lang="en-US" dirty="0"/>
          </a:p>
        </p:txBody>
      </p:sp>
    </p:spTree>
    <p:extLst>
      <p:ext uri="{BB962C8B-B14F-4D97-AF65-F5344CB8AC3E}">
        <p14:creationId xmlns:p14="http://schemas.microsoft.com/office/powerpoint/2010/main" xmlns="" val="939653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a:bodyPr>
          <a:lstStyle/>
          <a:p>
            <a:r>
              <a:rPr lang="en-US" dirty="0" smtClean="0"/>
              <a:t>Mark 9</a:t>
            </a:r>
          </a:p>
          <a:p>
            <a:pPr lvl="1"/>
            <a:r>
              <a:rPr lang="en-US" sz="1600" dirty="0" smtClean="0"/>
              <a:t>(disciples surrounded, crowd chides,  youth possessed,  Jesus responds x2 crowd and father)</a:t>
            </a:r>
          </a:p>
          <a:p>
            <a:pPr lvl="1"/>
            <a:r>
              <a:rPr lang="en-US" dirty="0" smtClean="0"/>
              <a:t>Jesus commands BELIEF</a:t>
            </a:r>
          </a:p>
          <a:p>
            <a:pPr lvl="2"/>
            <a:r>
              <a:rPr lang="en-US" dirty="0" smtClean="0"/>
              <a:t>V22</a:t>
            </a:r>
          </a:p>
          <a:p>
            <a:r>
              <a:rPr lang="en-US" sz="2800" dirty="0"/>
              <a:t>And he said, “From childhood. And often he has thrown him both into the fire and into the water to destroy him. But if You can do anything, have compassion on us and help us</a:t>
            </a:r>
            <a:r>
              <a:rPr lang="en-US" sz="2800" dirty="0" smtClean="0"/>
              <a:t>.</a:t>
            </a:r>
          </a:p>
          <a:p>
            <a:r>
              <a:rPr lang="en-US" sz="2800" dirty="0"/>
              <a:t>And Jesus said to him, “‘</a:t>
            </a:r>
            <a:r>
              <a:rPr lang="en-US" sz="2800" b="1" dirty="0"/>
              <a:t>If you </a:t>
            </a:r>
            <a:r>
              <a:rPr lang="en-US" sz="2800" b="1" dirty="0" smtClean="0"/>
              <a:t>can!</a:t>
            </a:r>
            <a:r>
              <a:rPr lang="en-US" sz="2800" dirty="0"/>
              <a:t> All things are possible for one who believes.”</a:t>
            </a:r>
            <a:endParaRPr lang="en-US" sz="2800" dirty="0" smtClean="0"/>
          </a:p>
          <a:p>
            <a:pPr lvl="1"/>
            <a:endParaRPr lang="en-US" dirty="0"/>
          </a:p>
        </p:txBody>
      </p:sp>
    </p:spTree>
    <p:extLst>
      <p:ext uri="{BB962C8B-B14F-4D97-AF65-F5344CB8AC3E}">
        <p14:creationId xmlns:p14="http://schemas.microsoft.com/office/powerpoint/2010/main" xmlns="" val="154496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to BELIEVE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23034457"/>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93783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lstStyle/>
          <a:p>
            <a:r>
              <a:rPr lang="en-US" dirty="0"/>
              <a:t>“If </a:t>
            </a:r>
            <a:r>
              <a:rPr lang="en-US" u="sng" dirty="0"/>
              <a:t>you can</a:t>
            </a:r>
            <a:r>
              <a:rPr lang="en-US" dirty="0"/>
              <a:t> believe, all things </a:t>
            </a:r>
            <a:r>
              <a:rPr lang="en-US" i="1" dirty="0"/>
              <a:t>are</a:t>
            </a:r>
            <a:r>
              <a:rPr lang="en-US" dirty="0"/>
              <a:t> possible to him who believes.”</a:t>
            </a:r>
          </a:p>
          <a:p>
            <a:endParaRPr lang="en-US" dirty="0" smtClean="0"/>
          </a:p>
          <a:p>
            <a:r>
              <a:rPr lang="en-US" dirty="0" smtClean="0"/>
              <a:t>If____ then____</a:t>
            </a:r>
          </a:p>
          <a:p>
            <a:pPr lvl="1"/>
            <a:r>
              <a:rPr lang="en-US" dirty="0" smtClean="0"/>
              <a:t>Moses with Israel</a:t>
            </a:r>
          </a:p>
          <a:p>
            <a:pPr lvl="2"/>
            <a:r>
              <a:rPr lang="en-US" dirty="0" smtClean="0"/>
              <a:t>[</a:t>
            </a:r>
            <a:r>
              <a:rPr lang="en-US" dirty="0" err="1" smtClean="0"/>
              <a:t>Deut</a:t>
            </a:r>
            <a:r>
              <a:rPr lang="en-US" dirty="0" smtClean="0"/>
              <a:t> 27:11, </a:t>
            </a:r>
            <a:r>
              <a:rPr lang="en-US" dirty="0" err="1" smtClean="0"/>
              <a:t>Deut</a:t>
            </a:r>
            <a:r>
              <a:rPr lang="en-US" dirty="0" smtClean="0"/>
              <a:t> 28:1-2, 15]</a:t>
            </a:r>
          </a:p>
          <a:p>
            <a:pPr lvl="3"/>
            <a:r>
              <a:rPr lang="en-US" dirty="0" smtClean="0"/>
              <a:t>Bless…”if you obey the voice of the Lord your GOD.”</a:t>
            </a:r>
          </a:p>
          <a:p>
            <a:pPr lvl="3"/>
            <a:r>
              <a:rPr lang="en-US" dirty="0" smtClean="0"/>
              <a:t>Curse… “But if you will not obey the voice of the LORD our God or be careful to do all his commandments…”</a:t>
            </a:r>
            <a:endParaRPr lang="en-US" dirty="0"/>
          </a:p>
        </p:txBody>
      </p:sp>
    </p:spTree>
    <p:extLst>
      <p:ext uri="{BB962C8B-B14F-4D97-AF65-F5344CB8AC3E}">
        <p14:creationId xmlns:p14="http://schemas.microsoft.com/office/powerpoint/2010/main" xmlns="" val="365705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a:p>
          <a:p>
            <a:r>
              <a:rPr lang="en-US" dirty="0"/>
              <a:t>And we know that </a:t>
            </a:r>
            <a:r>
              <a:rPr lang="en-US" u="sng" dirty="0"/>
              <a:t>all things work together for good </a:t>
            </a:r>
            <a:r>
              <a:rPr lang="en-US" dirty="0"/>
              <a:t>to those who </a:t>
            </a:r>
            <a:r>
              <a:rPr lang="en-US" b="1" dirty="0"/>
              <a:t>love</a:t>
            </a:r>
            <a:r>
              <a:rPr lang="en-US" dirty="0"/>
              <a:t> God, to those who are the called </a:t>
            </a:r>
            <a:r>
              <a:rPr lang="en-US" b="1" dirty="0"/>
              <a:t>according to </a:t>
            </a:r>
            <a:r>
              <a:rPr lang="en-US" b="1" i="1" dirty="0"/>
              <a:t>His</a:t>
            </a:r>
            <a:r>
              <a:rPr lang="en-US" b="1" dirty="0"/>
              <a:t> purpose</a:t>
            </a:r>
            <a:r>
              <a:rPr lang="en-US" dirty="0"/>
              <a:t>.</a:t>
            </a:r>
          </a:p>
          <a:p>
            <a:pPr lvl="1"/>
            <a:r>
              <a:rPr lang="en-US" dirty="0" smtClean="0"/>
              <a:t>To the loving believer, Christ can raise you from the death of sin!</a:t>
            </a:r>
          </a:p>
        </p:txBody>
      </p:sp>
      <p:graphicFrame>
        <p:nvGraphicFramePr>
          <p:cNvPr id="4" name="Table 3"/>
          <p:cNvGraphicFramePr>
            <a:graphicFrameLocks noGrp="1"/>
          </p:cNvGraphicFramePr>
          <p:nvPr>
            <p:extLst>
              <p:ext uri="{D42A27DB-BD31-4B8C-83A1-F6EECF244321}">
                <p14:modId xmlns:p14="http://schemas.microsoft.com/office/powerpoint/2010/main" xmlns="" val="2979635156"/>
              </p:ext>
            </p:extLst>
          </p:nvPr>
        </p:nvGraphicFramePr>
        <p:xfrm>
          <a:off x="1828800" y="2590800"/>
          <a:ext cx="6096000" cy="37084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bl>
          </a:graphicData>
        </a:graphic>
      </p:graphicFrame>
    </p:spTree>
    <p:extLst>
      <p:ext uri="{BB962C8B-B14F-4D97-AF65-F5344CB8AC3E}">
        <p14:creationId xmlns:p14="http://schemas.microsoft.com/office/powerpoint/2010/main" xmlns="" val="174082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a:p>
          <a:p>
            <a:endParaRPr lang="en-US" dirty="0" smtClean="0"/>
          </a:p>
          <a:p>
            <a:r>
              <a:rPr lang="en-US" sz="2800" dirty="0"/>
              <a:t>Jesus said to him, “If you can believe, all things </a:t>
            </a:r>
            <a:r>
              <a:rPr lang="en-US" sz="2800" i="1" dirty="0"/>
              <a:t>are</a:t>
            </a:r>
            <a:r>
              <a:rPr lang="en-US" sz="2800" dirty="0"/>
              <a:t> possible to him who believes.”</a:t>
            </a:r>
          </a:p>
          <a:p>
            <a:r>
              <a:rPr lang="en-US" sz="2800" dirty="0"/>
              <a:t>Immediately the father of the child cried out and said with tears, “</a:t>
            </a:r>
            <a:r>
              <a:rPr lang="en-US" sz="2800" u="sng" dirty="0"/>
              <a:t>Lord, I believe; help my unbelief</a:t>
            </a:r>
            <a:r>
              <a:rPr lang="en-US" sz="2800" dirty="0"/>
              <a:t>!”</a:t>
            </a:r>
          </a:p>
          <a:p>
            <a:endParaRPr lang="en-US" dirty="0" smtClean="0"/>
          </a:p>
          <a:p>
            <a:endParaRPr lang="en-US" dirty="0"/>
          </a:p>
          <a:p>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870924342"/>
              </p:ext>
            </p:extLst>
          </p:nvPr>
        </p:nvGraphicFramePr>
        <p:xfrm>
          <a:off x="1828800" y="2590800"/>
          <a:ext cx="6096000" cy="74168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r h="370840">
                <a:tc>
                  <a:txBody>
                    <a:bodyPr/>
                    <a:lstStyle/>
                    <a:p>
                      <a:r>
                        <a:rPr lang="en-US" dirty="0" smtClean="0"/>
                        <a:t>Mark 9:23</a:t>
                      </a:r>
                      <a:endParaRPr lang="en-US" dirty="0"/>
                    </a:p>
                  </a:txBody>
                  <a:tcPr/>
                </a:tc>
                <a:tc>
                  <a:txBody>
                    <a:bodyPr/>
                    <a:lstStyle/>
                    <a:p>
                      <a:r>
                        <a:rPr lang="en-US" dirty="0" smtClean="0"/>
                        <a:t>All things</a:t>
                      </a:r>
                      <a:r>
                        <a:rPr lang="en-US" baseline="0" dirty="0" smtClean="0"/>
                        <a:t> are possible… even fixing unbelief</a:t>
                      </a:r>
                      <a:endParaRPr lang="en-US" dirty="0"/>
                    </a:p>
                  </a:txBody>
                  <a:tcPr/>
                </a:tc>
              </a:tr>
            </a:tbl>
          </a:graphicData>
        </a:graphic>
      </p:graphicFrame>
    </p:spTree>
    <p:extLst>
      <p:ext uri="{BB962C8B-B14F-4D97-AF65-F5344CB8AC3E}">
        <p14:creationId xmlns:p14="http://schemas.microsoft.com/office/powerpoint/2010/main" xmlns="" val="2382403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BELIEVE</a:t>
            </a:r>
            <a:endParaRPr lang="en-US" dirty="0"/>
          </a:p>
        </p:txBody>
      </p:sp>
      <p:sp>
        <p:nvSpPr>
          <p:cNvPr id="3" name="Content Placeholder 2"/>
          <p:cNvSpPr>
            <a:spLocks noGrp="1"/>
          </p:cNvSpPr>
          <p:nvPr>
            <p:ph idx="1"/>
          </p:nvPr>
        </p:nvSpPr>
        <p:spPr/>
        <p:txBody>
          <a:bodyPr>
            <a:normAutofit fontScale="85000" lnSpcReduction="20000"/>
          </a:bodyPr>
          <a:lstStyle/>
          <a:p>
            <a:r>
              <a:rPr lang="en-US" dirty="0"/>
              <a:t>“If </a:t>
            </a:r>
            <a:r>
              <a:rPr lang="en-US" u="sng" dirty="0"/>
              <a:t>you can</a:t>
            </a:r>
            <a:r>
              <a:rPr lang="en-US" dirty="0"/>
              <a:t> believe, all things </a:t>
            </a:r>
            <a:r>
              <a:rPr lang="en-US" i="1" dirty="0"/>
              <a:t>are</a:t>
            </a:r>
            <a:r>
              <a:rPr lang="en-US" dirty="0"/>
              <a:t> possible to him who believes</a:t>
            </a:r>
            <a:r>
              <a:rPr lang="en-US" dirty="0" smtClean="0"/>
              <a:t>.”</a:t>
            </a:r>
          </a:p>
          <a:p>
            <a:endParaRPr lang="en-US" dirty="0"/>
          </a:p>
          <a:p>
            <a:endParaRPr lang="en-US" dirty="0" smtClean="0"/>
          </a:p>
          <a:p>
            <a:endParaRPr lang="en-US" dirty="0" smtClean="0"/>
          </a:p>
          <a:p>
            <a:r>
              <a:rPr lang="en-US" sz="3300" dirty="0"/>
              <a:t>Jesus said to her, “Your brother will rise again.”</a:t>
            </a:r>
          </a:p>
          <a:p>
            <a:r>
              <a:rPr lang="en-US" sz="3300" dirty="0"/>
              <a:t>Martha said to Him, “I know that he will rise again in the resurrection at the last day.”</a:t>
            </a:r>
          </a:p>
          <a:p>
            <a:r>
              <a:rPr lang="en-US" sz="3300" dirty="0"/>
              <a:t>Jesus said to her, “I am the </a:t>
            </a:r>
            <a:r>
              <a:rPr lang="en-US" sz="3300" u="sng" dirty="0"/>
              <a:t>resurrection</a:t>
            </a:r>
            <a:r>
              <a:rPr lang="en-US" sz="3300" dirty="0"/>
              <a:t> and the </a:t>
            </a:r>
            <a:r>
              <a:rPr lang="en-US" sz="3300" u="sng" dirty="0"/>
              <a:t>life</a:t>
            </a:r>
            <a:r>
              <a:rPr lang="en-US" sz="3300" dirty="0"/>
              <a:t>. He who believes in Me, though he may die, he shall live. And whoever </a:t>
            </a:r>
            <a:r>
              <a:rPr lang="en-US" sz="3300" b="1" dirty="0"/>
              <a:t>lives</a:t>
            </a:r>
            <a:r>
              <a:rPr lang="en-US" sz="3300" dirty="0"/>
              <a:t> and believes in Me shall never die. Do you believe this</a:t>
            </a:r>
            <a:r>
              <a:rPr lang="en-US" sz="3300" dirty="0" smtClean="0"/>
              <a:t>?”</a:t>
            </a:r>
            <a:endParaRPr lang="en-US" sz="3300"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730448951"/>
              </p:ext>
            </p:extLst>
          </p:nvPr>
        </p:nvGraphicFramePr>
        <p:xfrm>
          <a:off x="1828800" y="2209800"/>
          <a:ext cx="6096000" cy="1112520"/>
        </p:xfrm>
        <a:graphic>
          <a:graphicData uri="http://schemas.openxmlformats.org/drawingml/2006/table">
            <a:tbl>
              <a:tblPr firstRow="1" bandRow="1">
                <a:tableStyleId>{5C22544A-7EE6-4342-B048-85BDC9FD1C3A}</a:tableStyleId>
              </a:tblPr>
              <a:tblGrid>
                <a:gridCol w="1371600"/>
                <a:gridCol w="4724400"/>
              </a:tblGrid>
              <a:tr h="370840">
                <a:tc>
                  <a:txBody>
                    <a:bodyPr/>
                    <a:lstStyle/>
                    <a:p>
                      <a:r>
                        <a:rPr lang="en-US" dirty="0" smtClean="0"/>
                        <a:t>Rom 8:28</a:t>
                      </a:r>
                      <a:endParaRPr lang="en-US" dirty="0"/>
                    </a:p>
                  </a:txBody>
                  <a:tcPr/>
                </a:tc>
                <a:tc>
                  <a:txBody>
                    <a:bodyPr/>
                    <a:lstStyle/>
                    <a:p>
                      <a:r>
                        <a:rPr lang="en-US" dirty="0" smtClean="0"/>
                        <a:t>To</a:t>
                      </a:r>
                      <a:r>
                        <a:rPr lang="en-US" baseline="0" dirty="0" smtClean="0"/>
                        <a:t> those who love GOD</a:t>
                      </a:r>
                      <a:endParaRPr lang="en-US" dirty="0"/>
                    </a:p>
                  </a:txBody>
                  <a:tcPr/>
                </a:tc>
              </a:tr>
              <a:tr h="370840">
                <a:tc>
                  <a:txBody>
                    <a:bodyPr/>
                    <a:lstStyle/>
                    <a:p>
                      <a:r>
                        <a:rPr lang="en-US" dirty="0" smtClean="0"/>
                        <a:t>Mark 9:23</a:t>
                      </a:r>
                      <a:endParaRPr lang="en-US" dirty="0"/>
                    </a:p>
                  </a:txBody>
                  <a:tcPr/>
                </a:tc>
                <a:tc>
                  <a:txBody>
                    <a:bodyPr/>
                    <a:lstStyle/>
                    <a:p>
                      <a:r>
                        <a:rPr lang="en-US" dirty="0" smtClean="0"/>
                        <a:t>All things</a:t>
                      </a:r>
                      <a:r>
                        <a:rPr lang="en-US" baseline="0" dirty="0" smtClean="0"/>
                        <a:t> are possible… even fixing unbelief</a:t>
                      </a:r>
                      <a:endParaRPr lang="en-US" dirty="0"/>
                    </a:p>
                  </a:txBody>
                  <a:tcPr/>
                </a:tc>
              </a:tr>
              <a:tr h="370840">
                <a:tc>
                  <a:txBody>
                    <a:bodyPr/>
                    <a:lstStyle/>
                    <a:p>
                      <a:r>
                        <a:rPr lang="en-US" dirty="0" smtClean="0"/>
                        <a:t>John 11:25</a:t>
                      </a:r>
                      <a:endParaRPr lang="en-US" dirty="0"/>
                    </a:p>
                  </a:txBody>
                  <a:tcPr/>
                </a:tc>
                <a:tc>
                  <a:txBody>
                    <a:bodyPr/>
                    <a:lstStyle/>
                    <a:p>
                      <a:r>
                        <a:rPr lang="en-US" dirty="0" smtClean="0"/>
                        <a:t>LIVE</a:t>
                      </a:r>
                      <a:r>
                        <a:rPr lang="en-US" baseline="0" dirty="0" smtClean="0"/>
                        <a:t>/BELIEVE in JESUS = eternal life</a:t>
                      </a:r>
                      <a:endParaRPr lang="en-US" dirty="0"/>
                    </a:p>
                  </a:txBody>
                  <a:tcPr/>
                </a:tc>
              </a:tr>
            </a:tbl>
          </a:graphicData>
        </a:graphic>
      </p:graphicFrame>
    </p:spTree>
    <p:extLst>
      <p:ext uri="{BB962C8B-B14F-4D97-AF65-F5344CB8AC3E}">
        <p14:creationId xmlns:p14="http://schemas.microsoft.com/office/powerpoint/2010/main" xmlns="" val="450761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TotalTime>
  <Words>865</Words>
  <Application>Microsoft Office PowerPoint</Application>
  <PresentationFormat>On-screen Show (4:3)</PresentationFormat>
  <Paragraphs>224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Ready to [re] START</vt:lpstr>
      <vt:lpstr>START</vt:lpstr>
      <vt:lpstr>READY… to BELIEVE</vt:lpstr>
      <vt:lpstr>READY… to BELIEVE</vt:lpstr>
      <vt:lpstr>Ready… to BELIEVE</vt:lpstr>
      <vt:lpstr>Ready… to BELIEVE</vt:lpstr>
      <vt:lpstr>Ready… to BELIEVE</vt:lpstr>
      <vt:lpstr>Ready… to BELIEVE</vt:lpstr>
      <vt:lpstr>Ready… to BELIEVE</vt:lpstr>
      <vt:lpstr>Ready… to BELIEVE</vt:lpstr>
      <vt:lpstr>Ready… to BELIEVE</vt:lpstr>
      <vt:lpstr>Ready… to BELIEVE</vt:lpstr>
      <vt:lpstr>Ready… to BELIEVE</vt:lpstr>
      <vt:lpstr>{they’re} READY… and failing</vt:lpstr>
      <vt:lpstr>{they’re} READY… and failing</vt:lpstr>
      <vt:lpstr>{they’re} READY… and failing</vt:lpstr>
      <vt:lpstr>{they’re} READY… and failing</vt:lpstr>
      <vt:lpstr>WAKE UP!</vt:lpstr>
      <vt:lpstr>WAKE UP!</vt:lpstr>
      <vt:lpstr>WAKE UP!</vt:lpstr>
      <vt:lpstr>Overcome Ourselves</vt:lpstr>
      <vt:lpstr>Humility</vt:lpstr>
      <vt:lpstr>Thankfulness</vt:lpstr>
      <vt:lpstr>Humility + Thankfulness + Readiness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to [re] START</dc:title>
  <dc:creator>Carl</dc:creator>
  <cp:lastModifiedBy>church of Christ</cp:lastModifiedBy>
  <cp:revision>13</cp:revision>
  <dcterms:created xsi:type="dcterms:W3CDTF">2015-03-15T10:19:24Z</dcterms:created>
  <dcterms:modified xsi:type="dcterms:W3CDTF">2015-03-15T15:39:52Z</dcterms:modified>
</cp:coreProperties>
</file>