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1" r:id="rId2"/>
  </p:sldMasterIdLst>
  <p:sldIdLst>
    <p:sldId id="286" r:id="rId3"/>
    <p:sldId id="257" r:id="rId4"/>
    <p:sldId id="258" r:id="rId5"/>
    <p:sldId id="279" r:id="rId6"/>
    <p:sldId id="260" r:id="rId7"/>
    <p:sldId id="276" r:id="rId8"/>
    <p:sldId id="261" r:id="rId9"/>
    <p:sldId id="277" r:id="rId10"/>
    <p:sldId id="262" r:id="rId11"/>
    <p:sldId id="278" r:id="rId12"/>
    <p:sldId id="264" r:id="rId13"/>
    <p:sldId id="265" r:id="rId14"/>
    <p:sldId id="266" r:id="rId15"/>
    <p:sldId id="287" r:id="rId16"/>
    <p:sldId id="284" r:id="rId17"/>
    <p:sldId id="268" r:id="rId18"/>
    <p:sldId id="290"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FFFFCC"/>
    <a:srgbClr val="000066"/>
    <a:srgbClr val="800000"/>
    <a:srgbClr val="FF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60" d="100"/>
          <a:sy n="60" d="100"/>
        </p:scale>
        <p:origin x="-3084" y="-119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990600"/>
            <a:ext cx="7772400" cy="1371600"/>
          </a:xfrm>
        </p:spPr>
        <p:txBody>
          <a:bodyPr/>
          <a:lstStyle>
            <a:lvl1pPr>
              <a:defRPr sz="4000"/>
            </a:lvl1pPr>
          </a:lstStyle>
          <a:p>
            <a:pPr lvl="0"/>
            <a:r>
              <a:rPr lang="en-US" altLang="en-US" noProof="0" smtClean="0"/>
              <a:t>Click to edit Master title style</a:t>
            </a:r>
          </a:p>
        </p:txBody>
      </p:sp>
      <p:sp>
        <p:nvSpPr>
          <p:cNvPr id="6147"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pPr lvl="0"/>
            <a:r>
              <a:rPr lang="en-US" altLang="en-US" noProof="0" smtClean="0"/>
              <a:t>Click to edit Master subtitle style</a:t>
            </a:r>
          </a:p>
        </p:txBody>
      </p:sp>
      <p:sp>
        <p:nvSpPr>
          <p:cNvPr id="6148" name="Rectangle 4"/>
          <p:cNvSpPr>
            <a:spLocks noGrp="1" noChangeArrowheads="1"/>
          </p:cNvSpPr>
          <p:nvPr>
            <p:ph type="dt" sz="half" idx="2"/>
          </p:nvPr>
        </p:nvSpPr>
        <p:spPr>
          <a:xfrm>
            <a:off x="685800" y="6248400"/>
            <a:ext cx="1905000" cy="457200"/>
          </a:xfrm>
        </p:spPr>
        <p:txBody>
          <a:bodyPr/>
          <a:lstStyle>
            <a:lvl1pPr>
              <a:defRPr/>
            </a:lvl1pPr>
          </a:lstStyle>
          <a:p>
            <a:endParaRPr lang="en-US" altLang="en-US"/>
          </a:p>
        </p:txBody>
      </p:sp>
      <p:sp>
        <p:nvSpPr>
          <p:cNvPr id="6149" name="Rectangle 5"/>
          <p:cNvSpPr>
            <a:spLocks noGrp="1" noChangeArrowheads="1"/>
          </p:cNvSpPr>
          <p:nvPr>
            <p:ph type="ftr" sz="quarter" idx="3"/>
          </p:nvPr>
        </p:nvSpPr>
        <p:spPr>
          <a:xfrm>
            <a:off x="3124200" y="6248400"/>
            <a:ext cx="2895600" cy="457200"/>
          </a:xfrm>
        </p:spPr>
        <p:txBody>
          <a:bodyPr/>
          <a:lstStyle>
            <a:lvl1pPr>
              <a:defRPr/>
            </a:lvl1pPr>
          </a:lstStyle>
          <a:p>
            <a:endParaRPr lang="en-US" altLang="en-US"/>
          </a:p>
        </p:txBody>
      </p:sp>
      <p:sp>
        <p:nvSpPr>
          <p:cNvPr id="6150" name="Rectangle 6"/>
          <p:cNvSpPr>
            <a:spLocks noGrp="1" noChangeArrowheads="1"/>
          </p:cNvSpPr>
          <p:nvPr>
            <p:ph type="sldNum" sz="quarter" idx="4"/>
          </p:nvPr>
        </p:nvSpPr>
        <p:spPr>
          <a:xfrm>
            <a:off x="6553200" y="6248400"/>
            <a:ext cx="1905000" cy="457200"/>
          </a:xfrm>
        </p:spPr>
        <p:txBody>
          <a:bodyPr/>
          <a:lstStyle>
            <a:lvl1pPr>
              <a:defRPr/>
            </a:lvl1pPr>
          </a:lstStyle>
          <a:p>
            <a:fld id="{0F7A938C-DD57-4DE8-B168-DE673DB6CDDF}" type="slidenum">
              <a:rPr lang="en-US" altLang="en-US"/>
              <a:pPr/>
              <a:t>‹#›</a:t>
            </a:fld>
            <a:endParaRPr lang="en-US" altLang="en-US"/>
          </a:p>
        </p:txBody>
      </p:sp>
      <p:sp>
        <p:nvSpPr>
          <p:cNvPr id="6151" name="AutoShape 7"/>
          <p:cNvSpPr>
            <a:spLocks noChangeArrowheads="1"/>
          </p:cNvSpPr>
          <p:nvPr/>
        </p:nvSpPr>
        <p:spPr bwMode="auto">
          <a:xfrm>
            <a:off x="685800" y="2393950"/>
            <a:ext cx="7772400" cy="109538"/>
          </a:xfrm>
          <a:custGeom>
            <a:avLst/>
            <a:gdLst>
              <a:gd name="G0" fmla="+- 618 0 0"/>
              <a:gd name="T0" fmla="*/ 0 w 1000"/>
              <a:gd name="T1" fmla="*/ 0 h 1000"/>
              <a:gd name="T2" fmla="*/ 618 w 1000"/>
              <a:gd name="T3" fmla="*/ 0 h 1000"/>
              <a:gd name="T4" fmla="*/ 618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endParaRPr lang="en-US" altLang="en-US" sz="2400">
              <a:latin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BA2A16F-5C16-44E0-9663-25D38D85F8C2}" type="slidenum">
              <a:rPr lang="en-US" altLang="en-US"/>
              <a:pPr/>
              <a:t>‹#›</a:t>
            </a:fld>
            <a:endParaRPr lang="en-US" altLang="en-US"/>
          </a:p>
        </p:txBody>
      </p:sp>
    </p:spTree>
    <p:extLst>
      <p:ext uri="{BB962C8B-B14F-4D97-AF65-F5344CB8AC3E}">
        <p14:creationId xmlns:p14="http://schemas.microsoft.com/office/powerpoint/2010/main" xmlns="" val="3414542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553FCF6-D09B-4240-8C64-50FF62B1DB02}" type="slidenum">
              <a:rPr lang="en-US" altLang="en-US"/>
              <a:pPr/>
              <a:t>‹#›</a:t>
            </a:fld>
            <a:endParaRPr lang="en-US" altLang="en-US"/>
          </a:p>
        </p:txBody>
      </p:sp>
    </p:spTree>
    <p:extLst>
      <p:ext uri="{BB962C8B-B14F-4D97-AF65-F5344CB8AC3E}">
        <p14:creationId xmlns:p14="http://schemas.microsoft.com/office/powerpoint/2010/main" xmlns="" val="3635844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96F4BFE-7903-487A-A12E-1A4B81E76F8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1932569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F8A3394-770A-45CE-AB76-4BEFA7E0876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7174835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437B709-6E41-44D8-956C-28B4FF378F4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4026427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5CAF96C-FDA1-4E9A-8E1E-7B2B657C37D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4043686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505D064-D006-4AEA-86AB-CFDA0E900C0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20059257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14E04C0-49CC-4300-8814-1B89E75A812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36952810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864F193-A078-45A7-9093-9F62E1EEABE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33734367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9BADD9A-2DB4-4EA7-AFC7-6DE485609C0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3385034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675F3FA-C54A-4DBB-AD2A-77E8F112DFA2}" type="slidenum">
              <a:rPr lang="en-US" altLang="en-US"/>
              <a:pPr/>
              <a:t>‹#›</a:t>
            </a:fld>
            <a:endParaRPr lang="en-US" altLang="en-US"/>
          </a:p>
        </p:txBody>
      </p:sp>
    </p:spTree>
    <p:extLst>
      <p:ext uri="{BB962C8B-B14F-4D97-AF65-F5344CB8AC3E}">
        <p14:creationId xmlns:p14="http://schemas.microsoft.com/office/powerpoint/2010/main" xmlns="" val="17422342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F756808-F84A-429A-8CBC-A15277D2317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25824848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DBFE0E4-D815-4EFF-BBA1-92C4E0C9A81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126946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3048A5C-70FA-4CC4-AA42-05EC263E870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3180812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C0E5DAA-6E97-4952-A32E-FC4AF83FB3E1}" type="slidenum">
              <a:rPr lang="en-US" altLang="en-US"/>
              <a:pPr/>
              <a:t>‹#›</a:t>
            </a:fld>
            <a:endParaRPr lang="en-US" altLang="en-US"/>
          </a:p>
        </p:txBody>
      </p:sp>
    </p:spTree>
    <p:extLst>
      <p:ext uri="{BB962C8B-B14F-4D97-AF65-F5344CB8AC3E}">
        <p14:creationId xmlns:p14="http://schemas.microsoft.com/office/powerpoint/2010/main" xmlns="" val="1925156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2162DA0-04F3-4EA3-A2E7-064543F49E26}" type="slidenum">
              <a:rPr lang="en-US" altLang="en-US"/>
              <a:pPr/>
              <a:t>‹#›</a:t>
            </a:fld>
            <a:endParaRPr lang="en-US" altLang="en-US"/>
          </a:p>
        </p:txBody>
      </p:sp>
    </p:spTree>
    <p:extLst>
      <p:ext uri="{BB962C8B-B14F-4D97-AF65-F5344CB8AC3E}">
        <p14:creationId xmlns:p14="http://schemas.microsoft.com/office/powerpoint/2010/main" xmlns="" val="4072231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FD73F91A-060F-42A3-90D8-8A35CC5D4B33}" type="slidenum">
              <a:rPr lang="en-US" altLang="en-US"/>
              <a:pPr/>
              <a:t>‹#›</a:t>
            </a:fld>
            <a:endParaRPr lang="en-US" altLang="en-US"/>
          </a:p>
        </p:txBody>
      </p:sp>
    </p:spTree>
    <p:extLst>
      <p:ext uri="{BB962C8B-B14F-4D97-AF65-F5344CB8AC3E}">
        <p14:creationId xmlns:p14="http://schemas.microsoft.com/office/powerpoint/2010/main" xmlns="" val="2165479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62E339A1-DB61-4CFF-86D7-8AD70C0D1C24}" type="slidenum">
              <a:rPr lang="en-US" altLang="en-US"/>
              <a:pPr/>
              <a:t>‹#›</a:t>
            </a:fld>
            <a:endParaRPr lang="en-US" altLang="en-US"/>
          </a:p>
        </p:txBody>
      </p:sp>
    </p:spTree>
    <p:extLst>
      <p:ext uri="{BB962C8B-B14F-4D97-AF65-F5344CB8AC3E}">
        <p14:creationId xmlns:p14="http://schemas.microsoft.com/office/powerpoint/2010/main" xmlns="" val="1349958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156401A9-D334-4A24-A8BB-943F38FA2388}" type="slidenum">
              <a:rPr lang="en-US" altLang="en-US"/>
              <a:pPr/>
              <a:t>‹#›</a:t>
            </a:fld>
            <a:endParaRPr lang="en-US" altLang="en-US"/>
          </a:p>
        </p:txBody>
      </p:sp>
    </p:spTree>
    <p:extLst>
      <p:ext uri="{BB962C8B-B14F-4D97-AF65-F5344CB8AC3E}">
        <p14:creationId xmlns:p14="http://schemas.microsoft.com/office/powerpoint/2010/main" xmlns="" val="3499442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8275AC9-1843-4F66-96E0-58A03F37F00C}" type="slidenum">
              <a:rPr lang="en-US" altLang="en-US"/>
              <a:pPr/>
              <a:t>‹#›</a:t>
            </a:fld>
            <a:endParaRPr lang="en-US" altLang="en-US"/>
          </a:p>
        </p:txBody>
      </p:sp>
    </p:spTree>
    <p:extLst>
      <p:ext uri="{BB962C8B-B14F-4D97-AF65-F5344CB8AC3E}">
        <p14:creationId xmlns:p14="http://schemas.microsoft.com/office/powerpoint/2010/main" xmlns="" val="3790491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4824F53-23D1-4E8E-A222-312B6524E273}" type="slidenum">
              <a:rPr lang="en-US" altLang="en-US"/>
              <a:pPr/>
              <a:t>‹#›</a:t>
            </a:fld>
            <a:endParaRPr lang="en-US" altLang="en-US"/>
          </a:p>
        </p:txBody>
      </p:sp>
    </p:spTree>
    <p:extLst>
      <p:ext uri="{BB962C8B-B14F-4D97-AF65-F5344CB8AC3E}">
        <p14:creationId xmlns:p14="http://schemas.microsoft.com/office/powerpoint/2010/main" xmlns="" val="3963114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574675" y="304800"/>
            <a:ext cx="8001000" cy="1216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5123" name="Rectangle 3"/>
          <p:cNvSpPr>
            <a:spLocks noGrp="1" noChangeArrowheads="1"/>
          </p:cNvSpPr>
          <p:nvPr>
            <p:ph type="body" idx="1"/>
          </p:nvPr>
        </p:nvSpPr>
        <p:spPr bwMode="auto">
          <a:xfrm>
            <a:off x="566738" y="1752600"/>
            <a:ext cx="8001000" cy="426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4" name="AutoShape 4"/>
          <p:cNvSpPr>
            <a:spLocks noChangeArrowheads="1"/>
          </p:cNvSpPr>
          <p:nvPr/>
        </p:nvSpPr>
        <p:spPr bwMode="auto">
          <a:xfrm>
            <a:off x="609600" y="1566863"/>
            <a:ext cx="7958138" cy="109537"/>
          </a:xfrm>
          <a:custGeom>
            <a:avLst/>
            <a:gdLst>
              <a:gd name="G0" fmla="+- 585 0 0"/>
              <a:gd name="T0" fmla="*/ 0 w 1000"/>
              <a:gd name="T1" fmla="*/ 0 h 1000"/>
              <a:gd name="T2" fmla="*/ 585 w 1000"/>
              <a:gd name="T3" fmla="*/ 0 h 1000"/>
              <a:gd name="T4" fmla="*/ 585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endParaRPr lang="en-US" altLang="en-US" sz="2400">
              <a:latin typeface="Times New Roman" pitchFamily="18" charset="0"/>
            </a:endParaRPr>
          </a:p>
        </p:txBody>
      </p:sp>
      <p:sp>
        <p:nvSpPr>
          <p:cNvPr id="5125"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5126"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127"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200"/>
            </a:lvl1pPr>
          </a:lstStyle>
          <a:p>
            <a:endParaRPr lang="en-US" altLang="en-US"/>
          </a:p>
        </p:txBody>
      </p:sp>
      <p:sp>
        <p:nvSpPr>
          <p:cNvPr id="5128"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fld id="{E5FBD0B9-578F-40CD-BC50-DAA41450924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itchFamily="34" charset="0"/>
        </a:defRPr>
      </a:lvl2pPr>
      <a:lvl3pPr algn="l" rtl="0" fontAlgn="base">
        <a:spcBef>
          <a:spcPct val="0"/>
        </a:spcBef>
        <a:spcAft>
          <a:spcPct val="0"/>
        </a:spcAft>
        <a:defRPr sz="3800">
          <a:solidFill>
            <a:schemeClr val="tx2"/>
          </a:solidFill>
          <a:latin typeface="Verdana" pitchFamily="34" charset="0"/>
        </a:defRPr>
      </a:lvl3pPr>
      <a:lvl4pPr algn="l" rtl="0" fontAlgn="base">
        <a:spcBef>
          <a:spcPct val="0"/>
        </a:spcBef>
        <a:spcAft>
          <a:spcPct val="0"/>
        </a:spcAft>
        <a:defRPr sz="3800">
          <a:solidFill>
            <a:schemeClr val="tx2"/>
          </a:solidFill>
          <a:latin typeface="Verdana" pitchFamily="34" charset="0"/>
        </a:defRPr>
      </a:lvl4pPr>
      <a:lvl5pPr algn="l" rtl="0" fontAlgn="base">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4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eaLnBrk="1" hangingPunct="1">
              <a:defRPr/>
            </a:pPr>
            <a:endParaRPr lang="en-US" altLang="en-US">
              <a:solidFill>
                <a:srgbClr val="000000"/>
              </a:solidFill>
              <a:latin typeface="Arial" charset="0"/>
            </a:endParaRPr>
          </a:p>
        </p:txBody>
      </p:sp>
      <p:sp>
        <p:nvSpPr>
          <p:cNvPr id="1024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eaLnBrk="1" hangingPunct="1">
              <a:defRPr/>
            </a:pPr>
            <a:endParaRPr lang="en-US" altLang="en-US">
              <a:solidFill>
                <a:srgbClr val="000000"/>
              </a:solidFill>
              <a:latin typeface="Arial" charset="0"/>
            </a:endParaRPr>
          </a:p>
        </p:txBody>
      </p:sp>
      <p:sp>
        <p:nvSpPr>
          <p:cNvPr id="1024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eaLnBrk="1" hangingPunct="1">
              <a:defRPr/>
            </a:pPr>
            <a:fld id="{C0A760F7-B896-49D7-9E95-AD9009F7EAC8}" type="slidenum">
              <a:rPr lang="en-US" altLang="en-US">
                <a:solidFill>
                  <a:srgbClr val="000000"/>
                </a:solidFill>
                <a:latin typeface="Arial" charset="0"/>
              </a:rPr>
              <a:pPr eaLnBrk="1" hangingPunct="1">
                <a:defRPr/>
              </a:pPr>
              <a:t>‹#›</a:t>
            </a:fld>
            <a:endParaRPr lang="en-US" altLang="en-US">
              <a:solidFill>
                <a:srgbClr val="000000"/>
              </a:solidFill>
              <a:latin typeface="Arial" charset="0"/>
            </a:endParaRPr>
          </a:p>
        </p:txBody>
      </p:sp>
    </p:spTree>
    <p:extLst>
      <p:ext uri="{BB962C8B-B14F-4D97-AF65-F5344CB8AC3E}">
        <p14:creationId xmlns:p14="http://schemas.microsoft.com/office/powerpoint/2010/main" xmlns="" val="290939052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chorCtr="0"/>
          <a:lstStyle/>
          <a:p>
            <a:pPr algn="ctr"/>
            <a:r>
              <a:rPr lang="en-US" b="1" dirty="0" smtClean="0">
                <a:solidFill>
                  <a:srgbClr val="000066"/>
                </a:solidFill>
              </a:rPr>
              <a:t>The Sovereignty of God</a:t>
            </a:r>
            <a:endParaRPr lang="en-US" b="1" dirty="0">
              <a:solidFill>
                <a:srgbClr val="000066"/>
              </a:solidFill>
            </a:endParaRPr>
          </a:p>
        </p:txBody>
      </p:sp>
    </p:spTree>
    <p:extLst>
      <p:ext uri="{BB962C8B-B14F-4D97-AF65-F5344CB8AC3E}">
        <p14:creationId xmlns:p14="http://schemas.microsoft.com/office/powerpoint/2010/main" xmlns="" val="19102627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alpha val="54000"/>
          </a:schemeClr>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72152" y="533400"/>
            <a:ext cx="7772400" cy="609600"/>
          </a:xfrm>
          <a:blipFill>
            <a:blip r:embed="rId2" cstate="print"/>
            <a:tile tx="0" ty="0" sx="100000" sy="100000" flip="none" algn="tl"/>
          </a:blipFill>
          <a:ln>
            <a:solidFill>
              <a:srgbClr val="800000"/>
            </a:solidFill>
          </a:ln>
          <a:scene3d>
            <a:camera prst="orthographicFront"/>
            <a:lightRig rig="threePt" dir="t"/>
          </a:scene3d>
          <a:sp3d>
            <a:bevelT/>
          </a:sp3d>
        </p:spPr>
        <p:txBody>
          <a:bodyPr/>
          <a:lstStyle/>
          <a:p>
            <a:pPr eaLnBrk="1" hangingPunct="1"/>
            <a:r>
              <a:rPr lang="en-US" altLang="en-US" sz="2400" dirty="0" smtClean="0">
                <a:solidFill>
                  <a:schemeClr val="tx1"/>
                </a:solidFill>
              </a:rPr>
              <a:t>I. Scriptures on God’s Sovereignty</a:t>
            </a:r>
          </a:p>
        </p:txBody>
      </p:sp>
      <p:sp>
        <p:nvSpPr>
          <p:cNvPr id="2051" name="Rectangle 3"/>
          <p:cNvSpPr>
            <a:spLocks noGrp="1" noChangeArrowheads="1"/>
          </p:cNvSpPr>
          <p:nvPr>
            <p:ph type="subTitle" idx="1"/>
          </p:nvPr>
        </p:nvSpPr>
        <p:spPr/>
        <p:txBody>
          <a:bodyPr/>
          <a:lstStyle/>
          <a:p>
            <a:pPr eaLnBrk="1" hangingPunct="1"/>
            <a:endParaRPr lang="en-US" altLang="en-US" dirty="0" smtClean="0">
              <a:solidFill>
                <a:srgbClr val="800000"/>
              </a:solidFill>
            </a:endParaRPr>
          </a:p>
          <a:p>
            <a:pPr eaLnBrk="1" hangingPunct="1"/>
            <a:endParaRPr lang="en-US" altLang="en-US" dirty="0">
              <a:solidFill>
                <a:srgbClr val="800000"/>
              </a:solidFill>
            </a:endParaRPr>
          </a:p>
          <a:p>
            <a:pPr eaLnBrk="1" hangingPunct="1"/>
            <a:endParaRPr lang="en-US" altLang="en-US" dirty="0" smtClean="0">
              <a:solidFill>
                <a:srgbClr val="800000"/>
              </a:solidFill>
            </a:endParaRPr>
          </a:p>
          <a:p>
            <a:pPr eaLnBrk="1" hangingPunct="1"/>
            <a:endParaRPr lang="en-US" altLang="en-US" dirty="0">
              <a:solidFill>
                <a:srgbClr val="800000"/>
              </a:solidFill>
            </a:endParaRPr>
          </a:p>
        </p:txBody>
      </p:sp>
      <p:sp>
        <p:nvSpPr>
          <p:cNvPr id="4" name="Rectangle 2"/>
          <p:cNvSpPr txBox="1">
            <a:spLocks noChangeArrowheads="1"/>
          </p:cNvSpPr>
          <p:nvPr/>
        </p:nvSpPr>
        <p:spPr bwMode="auto">
          <a:xfrm>
            <a:off x="685800" y="2057400"/>
            <a:ext cx="7772400" cy="1295400"/>
          </a:xfrm>
          <a:prstGeom prst="rect">
            <a:avLst/>
          </a:prstGeom>
          <a:blipFill>
            <a:blip r:embed="rId2" cstate="print"/>
            <a:tile tx="0" ty="0" sx="100000" sy="100000" flip="none" algn="tl"/>
          </a:blipFill>
          <a:ln>
            <a:solidFill>
              <a:srgbClr val="800000"/>
            </a:solidFill>
          </a:ln>
          <a:effectLst/>
          <a:scene3d>
            <a:camera prst="orthographicFront"/>
            <a:lightRig rig="threePt" dir="t"/>
          </a:scene3d>
          <a:sp3d>
            <a:bevelT/>
          </a:sp3d>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sz="4000" b="1" kern="0" dirty="0" smtClean="0">
                <a:solidFill>
                  <a:srgbClr val="000066"/>
                </a:solidFill>
              </a:rPr>
              <a:t>III. Significance of God’s</a:t>
            </a:r>
            <a:br>
              <a:rPr lang="en-US" altLang="en-US" sz="4000" b="1" kern="0" dirty="0" smtClean="0">
                <a:solidFill>
                  <a:srgbClr val="000066"/>
                </a:solidFill>
              </a:rPr>
            </a:br>
            <a:r>
              <a:rPr lang="en-US" altLang="en-US" sz="4000" b="1" kern="0" dirty="0" smtClean="0">
                <a:solidFill>
                  <a:srgbClr val="000066"/>
                </a:solidFill>
              </a:rPr>
              <a:t>Sovereignty</a:t>
            </a:r>
          </a:p>
        </p:txBody>
      </p:sp>
      <p:sp>
        <p:nvSpPr>
          <p:cNvPr id="5" name="Rectangle 2"/>
          <p:cNvSpPr txBox="1">
            <a:spLocks noChangeArrowheads="1"/>
          </p:cNvSpPr>
          <p:nvPr/>
        </p:nvSpPr>
        <p:spPr bwMode="auto">
          <a:xfrm>
            <a:off x="685800" y="1295400"/>
            <a:ext cx="7772400" cy="609600"/>
          </a:xfrm>
          <a:prstGeom prst="rect">
            <a:avLst/>
          </a:prstGeom>
          <a:blipFill>
            <a:blip r:embed="rId2" cstate="print"/>
            <a:tile tx="0" ty="0" sx="100000" sy="100000" flip="none" algn="tl"/>
          </a:blipFill>
          <a:ln>
            <a:solidFill>
              <a:srgbClr val="800000"/>
            </a:solidFill>
          </a:ln>
          <a:effectLst/>
          <a:scene3d>
            <a:camera prst="orthographicFront"/>
            <a:lightRig rig="threePt" dir="t"/>
          </a:scene3d>
          <a:sp3d>
            <a:bevelT/>
          </a:sp3d>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sz="2400" kern="0" dirty="0" smtClean="0">
                <a:solidFill>
                  <a:schemeClr val="tx1"/>
                </a:solidFill>
              </a:rPr>
              <a:t>II. Scope of God’s Sovereignty</a:t>
            </a:r>
          </a:p>
        </p:txBody>
      </p:sp>
    </p:spTree>
    <p:extLst>
      <p:ext uri="{BB962C8B-B14F-4D97-AF65-F5344CB8AC3E}">
        <p14:creationId xmlns:p14="http://schemas.microsoft.com/office/powerpoint/2010/main" xmlns="" val="38264255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228600"/>
            <a:ext cx="8382000" cy="1216025"/>
          </a:xfrm>
        </p:spPr>
        <p:txBody>
          <a:bodyPr anchor="t" anchorCtr="0"/>
          <a:lstStyle/>
          <a:p>
            <a:pPr marL="520700" indent="-520700"/>
            <a:r>
              <a:rPr lang="en-US" altLang="en-US" sz="2800" b="1" dirty="0">
                <a:solidFill>
                  <a:schemeClr val="folHlink"/>
                </a:solidFill>
              </a:rPr>
              <a:t>1. </a:t>
            </a:r>
            <a:r>
              <a:rPr lang="en-US" altLang="en-US" sz="3500" b="1" dirty="0" smtClean="0">
                <a:solidFill>
                  <a:schemeClr val="folHlink"/>
                </a:solidFill>
              </a:rPr>
              <a:t>His </a:t>
            </a:r>
            <a:r>
              <a:rPr lang="en-US" altLang="en-US" sz="3500" b="1" dirty="0">
                <a:solidFill>
                  <a:schemeClr val="folHlink"/>
                </a:solidFill>
              </a:rPr>
              <a:t>sovereignty </a:t>
            </a:r>
            <a:r>
              <a:rPr lang="en-US" altLang="en-US" sz="3500" b="1" dirty="0" smtClean="0">
                <a:solidFill>
                  <a:schemeClr val="folHlink"/>
                </a:solidFill>
              </a:rPr>
              <a:t>sustains us</a:t>
            </a:r>
            <a:br>
              <a:rPr lang="en-US" altLang="en-US" sz="3500" b="1" dirty="0" smtClean="0">
                <a:solidFill>
                  <a:schemeClr val="folHlink"/>
                </a:solidFill>
              </a:rPr>
            </a:br>
            <a:r>
              <a:rPr lang="en-US" altLang="en-US" sz="3500" b="1" dirty="0" smtClean="0">
                <a:solidFill>
                  <a:schemeClr val="folHlink"/>
                </a:solidFill>
              </a:rPr>
              <a:t>               </a:t>
            </a:r>
            <a:r>
              <a:rPr lang="en-US" altLang="en-US" sz="3600" b="1" dirty="0" smtClean="0">
                <a:solidFill>
                  <a:schemeClr val="accent2"/>
                </a:solidFill>
              </a:rPr>
              <a:t>Not </a:t>
            </a:r>
            <a:r>
              <a:rPr lang="en-US" altLang="en-US" sz="3600" b="1" dirty="0">
                <a:solidFill>
                  <a:schemeClr val="accent2"/>
                </a:solidFill>
              </a:rPr>
              <a:t>Deism</a:t>
            </a:r>
            <a:r>
              <a:rPr lang="en-US" altLang="en-US" sz="3600" b="1" dirty="0"/>
              <a:t>  </a:t>
            </a:r>
            <a:br>
              <a:rPr lang="en-US" altLang="en-US" sz="3600" b="1" dirty="0"/>
            </a:br>
            <a:endParaRPr lang="en-US" altLang="en-US" sz="3500" b="1" dirty="0">
              <a:solidFill>
                <a:schemeClr val="folHlink"/>
              </a:solidFill>
            </a:endParaRPr>
          </a:p>
        </p:txBody>
      </p:sp>
      <p:sp>
        <p:nvSpPr>
          <p:cNvPr id="15363" name="Rectangle 3"/>
          <p:cNvSpPr>
            <a:spLocks noGrp="1" noChangeArrowheads="1"/>
          </p:cNvSpPr>
          <p:nvPr>
            <p:ph type="body" idx="1"/>
          </p:nvPr>
        </p:nvSpPr>
        <p:spPr>
          <a:xfrm>
            <a:off x="501868" y="1676400"/>
            <a:ext cx="8120062" cy="4495800"/>
          </a:xfrm>
        </p:spPr>
        <p:txBody>
          <a:bodyPr/>
          <a:lstStyle/>
          <a:p>
            <a:pPr marL="236538" indent="-236538" defTabSz="406400">
              <a:buFont typeface="Arial" panose="020B0604020202020204" pitchFamily="34" charset="0"/>
              <a:buChar char="•"/>
              <a:tabLst>
                <a:tab pos="346075" algn="l"/>
              </a:tabLst>
            </a:pPr>
            <a:r>
              <a:rPr lang="en-US" altLang="en-US" b="1" dirty="0" smtClean="0"/>
              <a:t>God </a:t>
            </a:r>
            <a:r>
              <a:rPr lang="en-US" altLang="en-US" b="1" dirty="0"/>
              <a:t>created universe, </a:t>
            </a:r>
            <a:r>
              <a:rPr lang="en-US" altLang="en-US" b="1" dirty="0" smtClean="0"/>
              <a:t>imposed laws </a:t>
            </a:r>
            <a:endParaRPr lang="en-US" altLang="en-US" b="1" dirty="0"/>
          </a:p>
          <a:p>
            <a:pPr marL="236538" indent="-236538" defTabSz="406400">
              <a:buFont typeface="Arial" panose="020B0604020202020204" pitchFamily="34" charset="0"/>
              <a:buChar char="•"/>
              <a:tabLst>
                <a:tab pos="346075" algn="l"/>
              </a:tabLst>
            </a:pPr>
            <a:r>
              <a:rPr lang="en-US" altLang="en-US" b="1" dirty="0" smtClean="0"/>
              <a:t>Forced creatures </a:t>
            </a:r>
            <a:r>
              <a:rPr lang="en-US" altLang="en-US" b="1" dirty="0"/>
              <a:t>to work </a:t>
            </a:r>
            <a:r>
              <a:rPr lang="en-US" altLang="en-US" b="1" dirty="0" smtClean="0"/>
              <a:t>out their </a:t>
            </a:r>
            <a:r>
              <a:rPr lang="en-US" altLang="en-US" b="1" dirty="0"/>
              <a:t>destiny by own powers  </a:t>
            </a:r>
          </a:p>
          <a:p>
            <a:pPr marL="236538" indent="-236538" defTabSz="406400">
              <a:buFont typeface="Arial" panose="020B0604020202020204" pitchFamily="34" charset="0"/>
              <a:buChar char="•"/>
              <a:tabLst>
                <a:tab pos="346075" algn="l"/>
              </a:tabLst>
            </a:pPr>
            <a:r>
              <a:rPr lang="en-US" altLang="en-US" b="1" dirty="0" smtClean="0"/>
              <a:t>No </a:t>
            </a:r>
            <a:r>
              <a:rPr lang="en-US" altLang="en-US" b="1" dirty="0"/>
              <a:t>special revelation, </a:t>
            </a:r>
            <a:r>
              <a:rPr lang="en-US" altLang="en-US" b="1" dirty="0" smtClean="0"/>
              <a:t>miracles</a:t>
            </a:r>
            <a:r>
              <a:rPr lang="en-US" altLang="en-US" b="1" dirty="0"/>
              <a:t>, </a:t>
            </a:r>
            <a:r>
              <a:rPr lang="en-US" altLang="en-US" b="1" dirty="0" smtClean="0"/>
              <a:t>or providence: absentee God. 1 </a:t>
            </a:r>
            <a:r>
              <a:rPr lang="en-US" altLang="en-US" b="1" dirty="0"/>
              <a:t>Pt.5:7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chor="ctr" anchorCtr="0"/>
          <a:lstStyle/>
          <a:p>
            <a:pPr algn="ctr"/>
            <a:r>
              <a:rPr lang="en-US" altLang="en-US" sz="2400" dirty="0" smtClean="0">
                <a:solidFill>
                  <a:schemeClr val="tx1"/>
                </a:solidFill>
              </a:rPr>
              <a:t>Not Deism</a:t>
            </a:r>
            <a:br>
              <a:rPr lang="en-US" altLang="en-US" sz="2400" dirty="0" smtClean="0">
                <a:solidFill>
                  <a:schemeClr val="tx1"/>
                </a:solidFill>
              </a:rPr>
            </a:br>
            <a:r>
              <a:rPr lang="en-US" altLang="en-US" b="1" dirty="0" smtClean="0">
                <a:solidFill>
                  <a:schemeClr val="accent2"/>
                </a:solidFill>
              </a:rPr>
              <a:t>Not </a:t>
            </a:r>
            <a:r>
              <a:rPr lang="en-US" altLang="en-US" b="1" dirty="0">
                <a:solidFill>
                  <a:schemeClr val="accent2"/>
                </a:solidFill>
              </a:rPr>
              <a:t>Fatalism</a:t>
            </a:r>
          </a:p>
        </p:txBody>
      </p:sp>
      <p:sp>
        <p:nvSpPr>
          <p:cNvPr id="16387" name="Rectangle 3"/>
          <p:cNvSpPr>
            <a:spLocks noGrp="1" noChangeArrowheads="1"/>
          </p:cNvSpPr>
          <p:nvPr>
            <p:ph type="body" idx="1"/>
          </p:nvPr>
        </p:nvSpPr>
        <p:spPr>
          <a:xfrm>
            <a:off x="381000" y="1752600"/>
            <a:ext cx="8382000" cy="4572000"/>
          </a:xfrm>
        </p:spPr>
        <p:txBody>
          <a:bodyPr/>
          <a:lstStyle/>
          <a:p>
            <a:pPr marL="346075" indent="-346075" defTabSz="517525">
              <a:buFont typeface="Arial" panose="020B0604020202020204" pitchFamily="34" charset="0"/>
              <a:buChar char="•"/>
            </a:pPr>
            <a:r>
              <a:rPr lang="en-US" altLang="en-US" b="1" dirty="0"/>
              <a:t>Goddess of fate (lit. part or portion; </a:t>
            </a:r>
            <a:r>
              <a:rPr lang="en-US" altLang="en-US" b="1" dirty="0" smtClean="0"/>
              <a:t>one's </a:t>
            </a:r>
            <a:r>
              <a:rPr lang="en-US" altLang="en-US" b="1" dirty="0"/>
              <a:t>portion in life, destiny)</a:t>
            </a:r>
          </a:p>
          <a:p>
            <a:pPr marL="346075" indent="-346075" defTabSz="517525">
              <a:buFont typeface="Arial" panose="020B0604020202020204" pitchFamily="34" charset="0"/>
              <a:buChar char="•"/>
            </a:pPr>
            <a:r>
              <a:rPr lang="en-US" altLang="en-US" b="1" dirty="0"/>
              <a:t>Later three fates </a:t>
            </a:r>
          </a:p>
          <a:p>
            <a:pPr marL="346075" indent="-346075" defTabSz="517525">
              <a:buFont typeface="Arial" panose="020B0604020202020204" pitchFamily="34" charset="0"/>
              <a:buChar char="•"/>
            </a:pPr>
            <a:r>
              <a:rPr lang="en-US" altLang="en-US" b="1" dirty="0"/>
              <a:t>Appeared three nights after child’s birth to determine course of its life  </a:t>
            </a:r>
          </a:p>
          <a:p>
            <a:pPr marL="346075" indent="-346075" defTabSz="517525">
              <a:buFont typeface="Arial" panose="020B0604020202020204" pitchFamily="34" charset="0"/>
              <a:buChar char="•"/>
            </a:pPr>
            <a:r>
              <a:rPr lang="en-US" altLang="en-US" b="1" dirty="0"/>
              <a:t>Fates determined all events; nothing man can do (</a:t>
            </a:r>
            <a:r>
              <a:rPr lang="en-US" altLang="en-US" b="1" i="1" dirty="0" err="1">
                <a:solidFill>
                  <a:schemeClr val="folHlink"/>
                </a:solidFill>
              </a:rPr>
              <a:t>que</a:t>
            </a:r>
            <a:r>
              <a:rPr lang="en-US" altLang="en-US" b="1" i="1" dirty="0">
                <a:solidFill>
                  <a:schemeClr val="folHlink"/>
                </a:solidFill>
              </a:rPr>
              <a:t> sera sera</a:t>
            </a:r>
            <a:r>
              <a:rPr lang="en-US" altLang="en-US" b="1" i="1" dirty="0"/>
              <a:t>)   </a:t>
            </a:r>
          </a:p>
          <a:p>
            <a:pPr marL="0" indent="0" defTabSz="517525">
              <a:buFont typeface="Wingdings" pitchFamily="2" charset="2"/>
              <a:buNone/>
            </a:pPr>
            <a:r>
              <a:rPr lang="en-US" altLang="en-US" b="1" dirty="0"/>
              <a:t>	</a:t>
            </a:r>
            <a:r>
              <a:rPr lang="en-US" altLang="en-US" b="1" dirty="0" smtClean="0"/>
              <a:t>  Jonah.  Ac.28:4</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chor="ctr" anchorCtr="0"/>
          <a:lstStyle/>
          <a:p>
            <a:pPr algn="ctr"/>
            <a:r>
              <a:rPr lang="en-US" altLang="en-US" sz="2400" dirty="0" smtClean="0">
                <a:solidFill>
                  <a:schemeClr val="tx1"/>
                </a:solidFill>
              </a:rPr>
              <a:t>Not Deism</a:t>
            </a:r>
            <a:br>
              <a:rPr lang="en-US" altLang="en-US" sz="2400" dirty="0" smtClean="0">
                <a:solidFill>
                  <a:schemeClr val="tx1"/>
                </a:solidFill>
              </a:rPr>
            </a:br>
            <a:r>
              <a:rPr lang="en-US" altLang="en-US" sz="2400" dirty="0" smtClean="0">
                <a:solidFill>
                  <a:schemeClr val="tx1"/>
                </a:solidFill>
              </a:rPr>
              <a:t>Not Fatalism</a:t>
            </a:r>
            <a:br>
              <a:rPr lang="en-US" altLang="en-US" sz="2400" dirty="0" smtClean="0">
                <a:solidFill>
                  <a:schemeClr val="tx1"/>
                </a:solidFill>
              </a:rPr>
            </a:br>
            <a:r>
              <a:rPr lang="en-US" altLang="en-US" b="1" dirty="0" smtClean="0">
                <a:solidFill>
                  <a:schemeClr val="accent2"/>
                </a:solidFill>
              </a:rPr>
              <a:t>Providence</a:t>
            </a:r>
            <a:endParaRPr lang="en-US" altLang="en-US" b="1" dirty="0">
              <a:solidFill>
                <a:schemeClr val="accent2"/>
              </a:solidFill>
            </a:endParaRPr>
          </a:p>
        </p:txBody>
      </p:sp>
      <p:sp>
        <p:nvSpPr>
          <p:cNvPr id="17411" name="Rectangle 3"/>
          <p:cNvSpPr>
            <a:spLocks noGrp="1" noChangeArrowheads="1"/>
          </p:cNvSpPr>
          <p:nvPr>
            <p:ph type="body" idx="1"/>
          </p:nvPr>
        </p:nvSpPr>
        <p:spPr/>
        <p:txBody>
          <a:bodyPr/>
          <a:lstStyle/>
          <a:p>
            <a:pPr>
              <a:buFont typeface="Wingdings" pitchFamily="2" charset="2"/>
              <a:buNone/>
            </a:pPr>
            <a:endParaRPr lang="en-US" altLang="en-US" dirty="0"/>
          </a:p>
        </p:txBody>
      </p:sp>
      <p:sp>
        <p:nvSpPr>
          <p:cNvPr id="17412" name="Rectangle 4"/>
          <p:cNvSpPr>
            <a:spLocks noChangeArrowheads="1"/>
          </p:cNvSpPr>
          <p:nvPr/>
        </p:nvSpPr>
        <p:spPr bwMode="auto">
          <a:xfrm>
            <a:off x="609600" y="1752600"/>
            <a:ext cx="7924800" cy="762000"/>
          </a:xfrm>
          <a:prstGeom prst="rect">
            <a:avLst/>
          </a:prstGeom>
          <a:solidFill>
            <a:srgbClr val="002060"/>
          </a:solidFill>
          <a:ln w="9525">
            <a:solidFill>
              <a:schemeClr val="accent1"/>
            </a:solidFill>
            <a:miter lim="800000"/>
            <a:headEnd/>
            <a:tailEnd/>
          </a:ln>
          <a:effectLst/>
          <a:extLst/>
        </p:spPr>
        <p:txBody>
          <a:bodyPr wrap="none" anchor="ctr"/>
          <a:lstStyle/>
          <a:p>
            <a:r>
              <a:rPr lang="en-US" altLang="en-US" sz="2400" b="1" dirty="0" smtClean="0">
                <a:solidFill>
                  <a:srgbClr val="FFFF00"/>
                </a:solidFill>
                <a:latin typeface="Arial"/>
                <a:cs typeface="Arial"/>
              </a:rPr>
              <a:t>►</a:t>
            </a:r>
            <a:r>
              <a:rPr lang="en-US" altLang="en-US" sz="3200" b="1" dirty="0" smtClean="0">
                <a:solidFill>
                  <a:schemeClr val="bg1"/>
                </a:solidFill>
              </a:rPr>
              <a:t>Ps.121:1-4, </a:t>
            </a:r>
            <a:r>
              <a:rPr lang="en-US" altLang="en-US" sz="3200" dirty="0">
                <a:solidFill>
                  <a:schemeClr val="bg1"/>
                </a:solidFill>
                <a:effectLst>
                  <a:outerShdw blurRad="38100" dist="38100" dir="2700000" algn="tl">
                    <a:srgbClr val="000000">
                      <a:alpha val="43137"/>
                    </a:srgbClr>
                  </a:outerShdw>
                </a:effectLst>
              </a:rPr>
              <a:t>protection for the way</a:t>
            </a:r>
          </a:p>
        </p:txBody>
      </p:sp>
      <p:sp>
        <p:nvSpPr>
          <p:cNvPr id="6" name="Rectangle 4"/>
          <p:cNvSpPr>
            <a:spLocks noChangeArrowheads="1"/>
          </p:cNvSpPr>
          <p:nvPr/>
        </p:nvSpPr>
        <p:spPr bwMode="auto">
          <a:xfrm>
            <a:off x="609600" y="2590800"/>
            <a:ext cx="7924800" cy="762000"/>
          </a:xfrm>
          <a:prstGeom prst="rect">
            <a:avLst/>
          </a:prstGeom>
          <a:solidFill>
            <a:srgbClr val="002060"/>
          </a:solidFill>
          <a:ln w="9525">
            <a:solidFill>
              <a:schemeClr val="accent1"/>
            </a:solidFill>
            <a:miter lim="800000"/>
            <a:headEnd/>
            <a:tailEnd/>
          </a:ln>
          <a:effectLst/>
          <a:extLst/>
        </p:spPr>
        <p:txBody>
          <a:bodyPr wrap="none" anchor="ctr"/>
          <a:lstStyle/>
          <a:p>
            <a:r>
              <a:rPr lang="en-US" altLang="en-US" sz="2400" b="1" dirty="0" smtClean="0">
                <a:solidFill>
                  <a:srgbClr val="FFFF00"/>
                </a:solidFill>
                <a:latin typeface="Arial"/>
                <a:cs typeface="Arial"/>
              </a:rPr>
              <a:t>►</a:t>
            </a:r>
            <a:r>
              <a:rPr lang="en-US" altLang="en-US" sz="3200" b="1" dirty="0" smtClean="0">
                <a:solidFill>
                  <a:schemeClr val="bg1"/>
                </a:solidFill>
              </a:rPr>
              <a:t>Nu.11:18-23, </a:t>
            </a:r>
            <a:r>
              <a:rPr lang="en-US" altLang="en-US" sz="3200" dirty="0" smtClean="0">
                <a:solidFill>
                  <a:schemeClr val="bg1"/>
                </a:solidFill>
                <a:effectLst>
                  <a:outerShdw blurRad="38100" dist="38100" dir="2700000" algn="tl">
                    <a:srgbClr val="000000">
                      <a:alpha val="43137"/>
                    </a:srgbClr>
                  </a:outerShdw>
                </a:effectLst>
              </a:rPr>
              <a:t>God’s hand</a:t>
            </a:r>
            <a:endParaRPr lang="en-US" altLang="en-US" sz="3200" dirty="0">
              <a:solidFill>
                <a:schemeClr val="bg1"/>
              </a:solidFill>
              <a:effectLst>
                <a:outerShdw blurRad="38100" dist="38100" dir="2700000" algn="tl">
                  <a:srgbClr val="000000">
                    <a:alpha val="43137"/>
                  </a:srgbClr>
                </a:outerShdw>
              </a:effectLst>
            </a:endParaRPr>
          </a:p>
        </p:txBody>
      </p:sp>
      <p:sp>
        <p:nvSpPr>
          <p:cNvPr id="2" name="Rectangle 1"/>
          <p:cNvSpPr/>
          <p:nvPr/>
        </p:nvSpPr>
        <p:spPr bwMode="auto">
          <a:xfrm>
            <a:off x="739781" y="3476298"/>
            <a:ext cx="7642219" cy="685800"/>
          </a:xfrm>
          <a:prstGeom prst="rect">
            <a:avLst/>
          </a:prstGeom>
          <a:blipFill>
            <a:blip r:embed="rId2" cstate="print"/>
            <a:tile tx="0" ty="0" sx="100000" sy="100000" flip="none" algn="tl"/>
          </a:blipFill>
          <a:ln w="9525" cap="flat" cmpd="sng" algn="ctr">
            <a:solidFill>
              <a:srgbClr val="000066"/>
            </a:solidFill>
            <a:prstDash val="solid"/>
            <a:round/>
            <a:headEnd type="none" w="med" len="med"/>
            <a:tailEnd type="none" w="med" len="med"/>
          </a:ln>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Verdana" pitchFamily="34" charset="0"/>
              </a:rPr>
              <a:t>Et </a:t>
            </a:r>
            <a:r>
              <a:rPr kumimoji="0" lang="en-US" sz="3200" b="1" i="0" u="none" strike="noStrike" cap="none" normalizeH="0" baseline="0" dirty="0" err="1" smtClean="0">
                <a:ln>
                  <a:noFill/>
                </a:ln>
                <a:solidFill>
                  <a:schemeClr val="tx1"/>
                </a:solidFill>
                <a:effectLst/>
                <a:latin typeface="Verdana" pitchFamily="34" charset="0"/>
              </a:rPr>
              <a:t>tu</a:t>
            </a:r>
            <a:r>
              <a:rPr kumimoji="0" lang="en-US" sz="3200" b="1" i="0" u="none" strike="noStrike" cap="none" normalizeH="0" baseline="0" dirty="0" smtClean="0">
                <a:ln>
                  <a:noFill/>
                </a:ln>
                <a:solidFill>
                  <a:schemeClr val="tx1"/>
                </a:solidFill>
                <a:effectLst/>
                <a:latin typeface="Verdana" pitchFamily="34" charset="0"/>
              </a:rPr>
              <a:t>, Moses?</a:t>
            </a:r>
            <a:endParaRPr kumimoji="0" lang="en-US" sz="3200" b="1" i="0" u="none" strike="noStrike" cap="none" normalizeH="0" baseline="0" dirty="0" smtClean="0">
              <a:ln>
                <a:noFill/>
              </a:ln>
              <a:solidFill>
                <a:srgbClr val="000066"/>
              </a:solidFill>
              <a:effectLst/>
              <a:latin typeface="Verdana" pitchFamily="34" charset="0"/>
            </a:endParaRPr>
          </a:p>
        </p:txBody>
      </p:sp>
      <p:sp>
        <p:nvSpPr>
          <p:cNvPr id="11" name="Rectangle 10"/>
          <p:cNvSpPr/>
          <p:nvPr/>
        </p:nvSpPr>
        <p:spPr bwMode="auto">
          <a:xfrm>
            <a:off x="733098" y="4285596"/>
            <a:ext cx="7642219" cy="685800"/>
          </a:xfrm>
          <a:prstGeom prst="rect">
            <a:avLst/>
          </a:prstGeom>
          <a:blipFill>
            <a:blip r:embed="rId2" cstate="print"/>
            <a:tile tx="0" ty="0" sx="100000" sy="100000" flip="none" algn="tl"/>
          </a:blipFill>
          <a:ln w="9525" cap="flat" cmpd="sng" algn="ctr">
            <a:solidFill>
              <a:srgbClr val="000066"/>
            </a:solidFill>
            <a:prstDash val="solid"/>
            <a:round/>
            <a:headEnd type="none" w="med" len="med"/>
            <a:tailEnd type="none" w="med" len="med"/>
          </a:ln>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Verdana" pitchFamily="34" charset="0"/>
              </a:rPr>
              <a:t>Focus on sums, not sovereignty</a:t>
            </a:r>
            <a:endParaRPr kumimoji="0" lang="en-US" sz="3200" b="1" i="0" u="none" strike="noStrike" cap="none" normalizeH="0" baseline="0" dirty="0" smtClean="0">
              <a:ln>
                <a:noFill/>
              </a:ln>
              <a:solidFill>
                <a:srgbClr val="000066"/>
              </a:solidFill>
              <a:effectLst/>
              <a:latin typeface="Verdana" pitchFamily="34" charset="0"/>
            </a:endParaRPr>
          </a:p>
        </p:txBody>
      </p:sp>
      <p:sp>
        <p:nvSpPr>
          <p:cNvPr id="13" name="Rectangle 12"/>
          <p:cNvSpPr/>
          <p:nvPr/>
        </p:nvSpPr>
        <p:spPr bwMode="auto">
          <a:xfrm>
            <a:off x="746234" y="5105400"/>
            <a:ext cx="7642219" cy="685800"/>
          </a:xfrm>
          <a:prstGeom prst="rect">
            <a:avLst/>
          </a:prstGeom>
          <a:blipFill>
            <a:blip r:embed="rId2" cstate="print"/>
            <a:tile tx="0" ty="0" sx="100000" sy="100000" flip="none" algn="tl"/>
          </a:blipFill>
          <a:ln w="9525" cap="flat" cmpd="sng" algn="ctr">
            <a:solidFill>
              <a:srgbClr val="000066"/>
            </a:solidFill>
            <a:prstDash val="solid"/>
            <a:round/>
            <a:headEnd type="none" w="med" len="med"/>
            <a:tailEnd type="none" w="med" len="med"/>
          </a:ln>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Verdana" pitchFamily="34" charset="0"/>
              </a:rPr>
              <a:t>Moses forgot birds</a:t>
            </a:r>
            <a:endParaRPr kumimoji="0" lang="en-US" sz="3200" b="1" i="0" u="none" strike="noStrike" cap="none" normalizeH="0" baseline="0" dirty="0" smtClean="0">
              <a:ln>
                <a:noFill/>
              </a:ln>
              <a:solidFill>
                <a:srgbClr val="000066"/>
              </a:solidFill>
              <a:effectLst/>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animBg="1"/>
      <p:bldP spid="6" grpId="0" animBg="1"/>
      <p:bldP spid="2" grpId="0" animBg="1"/>
      <p:bldP spid="11"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chor="ctr" anchorCtr="0"/>
          <a:lstStyle/>
          <a:p>
            <a:pPr algn="ctr"/>
            <a:r>
              <a:rPr lang="en-US" altLang="en-US" sz="2400" dirty="0" smtClean="0">
                <a:solidFill>
                  <a:schemeClr val="tx1"/>
                </a:solidFill>
              </a:rPr>
              <a:t>Not Deism</a:t>
            </a:r>
            <a:br>
              <a:rPr lang="en-US" altLang="en-US" sz="2400" dirty="0" smtClean="0">
                <a:solidFill>
                  <a:schemeClr val="tx1"/>
                </a:solidFill>
              </a:rPr>
            </a:br>
            <a:r>
              <a:rPr lang="en-US" altLang="en-US" sz="2400" dirty="0" smtClean="0">
                <a:solidFill>
                  <a:schemeClr val="tx1"/>
                </a:solidFill>
              </a:rPr>
              <a:t>Not Fatalism</a:t>
            </a:r>
            <a:br>
              <a:rPr lang="en-US" altLang="en-US" sz="2400" dirty="0" smtClean="0">
                <a:solidFill>
                  <a:schemeClr val="tx1"/>
                </a:solidFill>
              </a:rPr>
            </a:br>
            <a:r>
              <a:rPr lang="en-US" altLang="en-US" b="1" dirty="0" smtClean="0">
                <a:solidFill>
                  <a:schemeClr val="accent2"/>
                </a:solidFill>
              </a:rPr>
              <a:t>Providence</a:t>
            </a:r>
            <a:endParaRPr lang="en-US" altLang="en-US" b="1" dirty="0">
              <a:solidFill>
                <a:schemeClr val="accent2"/>
              </a:solidFill>
            </a:endParaRPr>
          </a:p>
        </p:txBody>
      </p:sp>
      <p:sp>
        <p:nvSpPr>
          <p:cNvPr id="17411" name="Rectangle 3"/>
          <p:cNvSpPr>
            <a:spLocks noGrp="1" noChangeArrowheads="1"/>
          </p:cNvSpPr>
          <p:nvPr>
            <p:ph type="body" idx="1"/>
          </p:nvPr>
        </p:nvSpPr>
        <p:spPr/>
        <p:txBody>
          <a:bodyPr/>
          <a:lstStyle/>
          <a:p>
            <a:pPr>
              <a:buFont typeface="Wingdings" pitchFamily="2" charset="2"/>
              <a:buNone/>
            </a:pPr>
            <a:endParaRPr lang="en-US" altLang="en-US" dirty="0"/>
          </a:p>
        </p:txBody>
      </p:sp>
      <p:sp>
        <p:nvSpPr>
          <p:cNvPr id="17412" name="Rectangle 4"/>
          <p:cNvSpPr>
            <a:spLocks noChangeArrowheads="1"/>
          </p:cNvSpPr>
          <p:nvPr/>
        </p:nvSpPr>
        <p:spPr bwMode="auto">
          <a:xfrm>
            <a:off x="609600" y="1752600"/>
            <a:ext cx="7924800" cy="762000"/>
          </a:xfrm>
          <a:prstGeom prst="rect">
            <a:avLst/>
          </a:prstGeom>
          <a:solidFill>
            <a:srgbClr val="002060"/>
          </a:solidFill>
          <a:ln w="9525">
            <a:solidFill>
              <a:schemeClr val="accent1"/>
            </a:solidFill>
            <a:miter lim="800000"/>
            <a:headEnd/>
            <a:tailEnd/>
          </a:ln>
          <a:effectLst/>
          <a:extLst/>
        </p:spPr>
        <p:txBody>
          <a:bodyPr wrap="none" anchor="ctr"/>
          <a:lstStyle/>
          <a:p>
            <a:r>
              <a:rPr lang="en-US" altLang="en-US" sz="2400" b="1" dirty="0" smtClean="0">
                <a:solidFill>
                  <a:srgbClr val="FFFF00"/>
                </a:solidFill>
                <a:latin typeface="Arial"/>
                <a:cs typeface="Arial"/>
              </a:rPr>
              <a:t>►</a:t>
            </a:r>
            <a:r>
              <a:rPr lang="en-US" altLang="en-US" sz="3200" b="1" dirty="0" smtClean="0">
                <a:solidFill>
                  <a:schemeClr val="bg1"/>
                </a:solidFill>
              </a:rPr>
              <a:t>Ps.121:1-4, </a:t>
            </a:r>
            <a:r>
              <a:rPr lang="en-US" altLang="en-US" sz="3200" dirty="0">
                <a:solidFill>
                  <a:schemeClr val="bg1"/>
                </a:solidFill>
                <a:effectLst>
                  <a:outerShdw blurRad="38100" dist="38100" dir="2700000" algn="tl">
                    <a:srgbClr val="000000">
                      <a:alpha val="43137"/>
                    </a:srgbClr>
                  </a:outerShdw>
                </a:effectLst>
              </a:rPr>
              <a:t>protection for the way</a:t>
            </a:r>
          </a:p>
        </p:txBody>
      </p:sp>
      <p:sp>
        <p:nvSpPr>
          <p:cNvPr id="6" name="Rectangle 4"/>
          <p:cNvSpPr>
            <a:spLocks noChangeArrowheads="1"/>
          </p:cNvSpPr>
          <p:nvPr/>
        </p:nvSpPr>
        <p:spPr bwMode="auto">
          <a:xfrm>
            <a:off x="609600" y="2590800"/>
            <a:ext cx="7924800" cy="762000"/>
          </a:xfrm>
          <a:prstGeom prst="rect">
            <a:avLst/>
          </a:prstGeom>
          <a:solidFill>
            <a:srgbClr val="002060"/>
          </a:solidFill>
          <a:ln w="9525">
            <a:solidFill>
              <a:schemeClr val="accent1"/>
            </a:solidFill>
            <a:miter lim="800000"/>
            <a:headEnd/>
            <a:tailEnd/>
          </a:ln>
          <a:effectLst/>
          <a:extLst/>
        </p:spPr>
        <p:txBody>
          <a:bodyPr wrap="none" anchor="ctr"/>
          <a:lstStyle/>
          <a:p>
            <a:r>
              <a:rPr lang="en-US" altLang="en-US" sz="2400" b="1" dirty="0" smtClean="0">
                <a:solidFill>
                  <a:srgbClr val="FFFF00"/>
                </a:solidFill>
                <a:latin typeface="Arial"/>
                <a:cs typeface="Arial"/>
              </a:rPr>
              <a:t>►</a:t>
            </a:r>
            <a:r>
              <a:rPr lang="en-US" altLang="en-US" sz="3200" b="1" dirty="0" smtClean="0">
                <a:solidFill>
                  <a:schemeClr val="bg1"/>
                </a:solidFill>
              </a:rPr>
              <a:t>Nu.11:18-23, </a:t>
            </a:r>
            <a:r>
              <a:rPr lang="en-US" altLang="en-US" sz="3200" dirty="0" smtClean="0">
                <a:solidFill>
                  <a:schemeClr val="bg1"/>
                </a:solidFill>
                <a:effectLst>
                  <a:outerShdw blurRad="38100" dist="38100" dir="2700000" algn="tl">
                    <a:srgbClr val="000000">
                      <a:alpha val="43137"/>
                    </a:srgbClr>
                  </a:outerShdw>
                </a:effectLst>
              </a:rPr>
              <a:t>God’s hand</a:t>
            </a:r>
            <a:endParaRPr lang="en-US" altLang="en-US" sz="3200" dirty="0">
              <a:solidFill>
                <a:schemeClr val="bg1"/>
              </a:solidFill>
              <a:effectLst>
                <a:outerShdw blurRad="38100" dist="38100" dir="2700000" algn="tl">
                  <a:srgbClr val="000000">
                    <a:alpha val="43137"/>
                  </a:srgbClr>
                </a:outerShdw>
              </a:effectLst>
            </a:endParaRPr>
          </a:p>
        </p:txBody>
      </p:sp>
      <p:sp>
        <p:nvSpPr>
          <p:cNvPr id="7" name="Rectangle 4"/>
          <p:cNvSpPr>
            <a:spLocks noChangeArrowheads="1"/>
          </p:cNvSpPr>
          <p:nvPr/>
        </p:nvSpPr>
        <p:spPr bwMode="auto">
          <a:xfrm>
            <a:off x="609600" y="3429000"/>
            <a:ext cx="7924800" cy="762000"/>
          </a:xfrm>
          <a:prstGeom prst="rect">
            <a:avLst/>
          </a:prstGeom>
          <a:solidFill>
            <a:srgbClr val="002060"/>
          </a:solidFill>
          <a:ln w="9525">
            <a:solidFill>
              <a:schemeClr val="accent1"/>
            </a:solidFill>
            <a:miter lim="800000"/>
            <a:headEnd/>
            <a:tailEnd/>
          </a:ln>
          <a:effectLst/>
          <a:extLst/>
        </p:spPr>
        <p:txBody>
          <a:bodyPr wrap="none" anchor="ctr"/>
          <a:lstStyle/>
          <a:p>
            <a:r>
              <a:rPr lang="en-US" altLang="en-US" sz="2400" b="1" dirty="0" smtClean="0">
                <a:solidFill>
                  <a:srgbClr val="FFFF00"/>
                </a:solidFill>
                <a:latin typeface="Arial"/>
                <a:cs typeface="Arial"/>
              </a:rPr>
              <a:t>►</a:t>
            </a:r>
            <a:r>
              <a:rPr lang="en-US" altLang="en-US" sz="3200" b="1" dirty="0" smtClean="0">
                <a:solidFill>
                  <a:schemeClr val="bg1"/>
                </a:solidFill>
              </a:rPr>
              <a:t>Ph.4:19, </a:t>
            </a:r>
            <a:r>
              <a:rPr lang="en-US" altLang="en-US" sz="3200" dirty="0" smtClean="0">
                <a:solidFill>
                  <a:schemeClr val="bg1"/>
                </a:solidFill>
                <a:effectLst>
                  <a:outerShdw blurRad="38100" dist="38100" dir="2700000" algn="tl">
                    <a:srgbClr val="000000">
                      <a:alpha val="43137"/>
                    </a:srgbClr>
                  </a:outerShdw>
                </a:effectLst>
              </a:rPr>
              <a:t>supply </a:t>
            </a:r>
            <a:r>
              <a:rPr lang="en-US" altLang="en-US" sz="3200" dirty="0">
                <a:solidFill>
                  <a:schemeClr val="bg1"/>
                </a:solidFill>
                <a:effectLst>
                  <a:outerShdw blurRad="38100" dist="38100" dir="2700000" algn="tl">
                    <a:srgbClr val="000000">
                      <a:alpha val="43137"/>
                    </a:srgbClr>
                  </a:outerShdw>
                </a:effectLst>
              </a:rPr>
              <a:t>for </a:t>
            </a:r>
            <a:r>
              <a:rPr lang="en-US" altLang="en-US" sz="3200" dirty="0" smtClean="0">
                <a:solidFill>
                  <a:schemeClr val="bg1"/>
                </a:solidFill>
                <a:effectLst>
                  <a:outerShdw blurRad="38100" dist="38100" dir="2700000" algn="tl">
                    <a:srgbClr val="000000">
                      <a:alpha val="43137"/>
                    </a:srgbClr>
                  </a:outerShdw>
                </a:effectLst>
              </a:rPr>
              <a:t>every need</a:t>
            </a:r>
            <a:endParaRPr lang="en-US" altLang="en-US" sz="3200" dirty="0">
              <a:solidFill>
                <a:schemeClr val="bg1"/>
              </a:solidFill>
              <a:effectLst>
                <a:outerShdw blurRad="38100" dist="38100" dir="2700000" algn="tl">
                  <a:srgbClr val="000000">
                    <a:alpha val="43137"/>
                  </a:srgbClr>
                </a:outerShdw>
              </a:effectLst>
            </a:endParaRPr>
          </a:p>
        </p:txBody>
      </p:sp>
      <p:sp>
        <p:nvSpPr>
          <p:cNvPr id="2" name="Rectangle 1"/>
          <p:cNvSpPr/>
          <p:nvPr/>
        </p:nvSpPr>
        <p:spPr bwMode="auto">
          <a:xfrm>
            <a:off x="708249" y="4356536"/>
            <a:ext cx="3771785" cy="685800"/>
          </a:xfrm>
          <a:prstGeom prst="rect">
            <a:avLst/>
          </a:prstGeom>
          <a:blipFill>
            <a:blip r:embed="rId2" cstate="print"/>
            <a:tile tx="0" ty="0" sx="100000" sy="100000" flip="none" algn="tl"/>
          </a:blipFill>
          <a:ln w="9525" cap="flat" cmpd="sng" algn="ctr">
            <a:solidFill>
              <a:srgbClr val="000066"/>
            </a:solidFill>
            <a:prstDash val="solid"/>
            <a:round/>
            <a:headEnd type="none" w="med" len="med"/>
            <a:tailEnd type="none" w="med" len="med"/>
          </a:ln>
          <a:effectLst/>
          <a:scene3d>
            <a:camera prst="orthographicFront"/>
            <a:lightRig rig="threePt" dir="t"/>
          </a:scene3d>
          <a:sp3d>
            <a:bevelT w="139700" h="139700" prst="divot"/>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Verdana" pitchFamily="34" charset="0"/>
              </a:rPr>
              <a:t>Giver: </a:t>
            </a:r>
            <a:r>
              <a:rPr kumimoji="0" lang="en-US" sz="3200" b="1" i="0" u="none" strike="noStrike" cap="none" normalizeH="0" baseline="0" dirty="0" smtClean="0">
                <a:ln>
                  <a:noFill/>
                </a:ln>
                <a:solidFill>
                  <a:srgbClr val="000066"/>
                </a:solidFill>
                <a:effectLst/>
                <a:latin typeface="Verdana" pitchFamily="34" charset="0"/>
              </a:rPr>
              <a:t>God</a:t>
            </a:r>
          </a:p>
        </p:txBody>
      </p:sp>
      <p:sp>
        <p:nvSpPr>
          <p:cNvPr id="10" name="Rectangle 9"/>
          <p:cNvSpPr/>
          <p:nvPr/>
        </p:nvSpPr>
        <p:spPr bwMode="auto">
          <a:xfrm>
            <a:off x="4641747" y="4356536"/>
            <a:ext cx="3771785" cy="685800"/>
          </a:xfrm>
          <a:prstGeom prst="rect">
            <a:avLst/>
          </a:prstGeom>
          <a:blipFill>
            <a:blip r:embed="rId2" cstate="print"/>
            <a:tile tx="0" ty="0" sx="100000" sy="100000" flip="none" algn="tl"/>
          </a:blipFill>
          <a:ln w="9525" cap="flat" cmpd="sng" algn="ctr">
            <a:solidFill>
              <a:srgbClr val="000066"/>
            </a:solidFill>
            <a:prstDash val="solid"/>
            <a:round/>
            <a:headEnd type="none" w="med" len="med"/>
            <a:tailEnd type="none" w="med" len="med"/>
          </a:ln>
          <a:effectLst/>
          <a:scene3d>
            <a:camera prst="orthographicFront"/>
            <a:lightRig rig="threePt" dir="t"/>
          </a:scene3d>
          <a:sp3d>
            <a:bevelT w="139700" h="139700" prst="divot"/>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Verdana" pitchFamily="34" charset="0"/>
              </a:rPr>
              <a:t>Store: </a:t>
            </a:r>
            <a:r>
              <a:rPr kumimoji="0" lang="en-US" sz="3200" b="1" i="0" u="none" strike="noStrike" cap="none" normalizeH="0" baseline="0" dirty="0" smtClean="0">
                <a:ln>
                  <a:noFill/>
                </a:ln>
                <a:solidFill>
                  <a:srgbClr val="000066"/>
                </a:solidFill>
                <a:effectLst/>
                <a:latin typeface="Verdana" pitchFamily="34" charset="0"/>
              </a:rPr>
              <a:t>Riches</a:t>
            </a:r>
          </a:p>
        </p:txBody>
      </p:sp>
      <p:sp>
        <p:nvSpPr>
          <p:cNvPr id="11" name="Rectangle 10"/>
          <p:cNvSpPr/>
          <p:nvPr/>
        </p:nvSpPr>
        <p:spPr bwMode="auto">
          <a:xfrm>
            <a:off x="701566" y="5181600"/>
            <a:ext cx="3771785" cy="685800"/>
          </a:xfrm>
          <a:prstGeom prst="rect">
            <a:avLst/>
          </a:prstGeom>
          <a:blipFill>
            <a:blip r:embed="rId2" cstate="print"/>
            <a:tile tx="0" ty="0" sx="100000" sy="100000" flip="none" algn="tl"/>
          </a:blipFill>
          <a:ln w="9525" cap="flat" cmpd="sng" algn="ctr">
            <a:solidFill>
              <a:srgbClr val="000066"/>
            </a:solidFill>
            <a:prstDash val="solid"/>
            <a:round/>
            <a:headEnd type="none" w="med" len="med"/>
            <a:tailEnd type="none" w="med" len="med"/>
          </a:ln>
          <a:effectLst/>
          <a:scene3d>
            <a:camera prst="orthographicFront"/>
            <a:lightRig rig="threePt" dir="t"/>
          </a:scene3d>
          <a:sp3d>
            <a:bevelT w="139700" h="139700" prst="divot"/>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Verdana" pitchFamily="34" charset="0"/>
              </a:rPr>
              <a:t>Channel: </a:t>
            </a:r>
            <a:r>
              <a:rPr kumimoji="0" lang="en-US" sz="3200" b="1" i="0" u="none" strike="noStrike" cap="none" normalizeH="0" baseline="0" dirty="0" smtClean="0">
                <a:ln>
                  <a:noFill/>
                </a:ln>
                <a:solidFill>
                  <a:srgbClr val="000066"/>
                </a:solidFill>
                <a:effectLst/>
                <a:latin typeface="Verdana" pitchFamily="34" charset="0"/>
              </a:rPr>
              <a:t>Jesus</a:t>
            </a:r>
          </a:p>
        </p:txBody>
      </p:sp>
      <p:sp>
        <p:nvSpPr>
          <p:cNvPr id="12" name="Rectangle 11"/>
          <p:cNvSpPr/>
          <p:nvPr/>
        </p:nvSpPr>
        <p:spPr bwMode="auto">
          <a:xfrm>
            <a:off x="4650830" y="5181600"/>
            <a:ext cx="3771785" cy="685800"/>
          </a:xfrm>
          <a:prstGeom prst="rect">
            <a:avLst/>
          </a:prstGeom>
          <a:blipFill>
            <a:blip r:embed="rId2" cstate="print"/>
            <a:tile tx="0" ty="0" sx="100000" sy="100000" flip="none" algn="tl"/>
          </a:blipFill>
          <a:ln w="9525" cap="flat" cmpd="sng" algn="ctr">
            <a:solidFill>
              <a:srgbClr val="000066"/>
            </a:solidFill>
            <a:prstDash val="solid"/>
            <a:round/>
            <a:headEnd type="none" w="med" len="med"/>
            <a:tailEnd type="none" w="med" len="med"/>
          </a:ln>
          <a:effectLst/>
          <a:scene3d>
            <a:camera prst="orthographicFront"/>
            <a:lightRig rig="threePt" dir="t"/>
          </a:scene3d>
          <a:sp3d>
            <a:bevelT w="139700" h="139700" prst="divot"/>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Verdana" pitchFamily="34" charset="0"/>
              </a:rPr>
              <a:t>Supply: </a:t>
            </a:r>
            <a:r>
              <a:rPr lang="en-US" sz="3200" b="1" dirty="0" err="1" smtClean="0">
                <a:solidFill>
                  <a:srgbClr val="000066"/>
                </a:solidFill>
              </a:rPr>
              <a:t>unltd</a:t>
            </a:r>
            <a:r>
              <a:rPr lang="en-US" sz="2400" b="1" dirty="0" smtClean="0"/>
              <a:t>.</a:t>
            </a:r>
            <a:r>
              <a:rPr kumimoji="0" lang="en-US" sz="3200" b="1" i="0" u="none" strike="noStrike" cap="none" normalizeH="0" baseline="0" dirty="0" smtClean="0">
                <a:ln>
                  <a:noFill/>
                </a:ln>
                <a:solidFill>
                  <a:schemeClr val="tx1"/>
                </a:solidFill>
                <a:effectLst/>
                <a:latin typeface="Verdana" pitchFamily="34" charset="0"/>
              </a:rPr>
              <a:t> </a:t>
            </a:r>
          </a:p>
        </p:txBody>
      </p:sp>
    </p:spTree>
    <p:extLst>
      <p:ext uri="{BB962C8B-B14F-4D97-AF65-F5344CB8AC3E}">
        <p14:creationId xmlns:p14="http://schemas.microsoft.com/office/powerpoint/2010/main" xmlns="" val="1319277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P spid="11"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chor="ctr" anchorCtr="0"/>
          <a:lstStyle/>
          <a:p>
            <a:pPr algn="ctr"/>
            <a:r>
              <a:rPr lang="en-US" altLang="en-US" sz="2400" dirty="0" smtClean="0">
                <a:solidFill>
                  <a:schemeClr val="tx1"/>
                </a:solidFill>
              </a:rPr>
              <a:t>Not Deism</a:t>
            </a:r>
            <a:br>
              <a:rPr lang="en-US" altLang="en-US" sz="2400" dirty="0" smtClean="0">
                <a:solidFill>
                  <a:schemeClr val="tx1"/>
                </a:solidFill>
              </a:rPr>
            </a:br>
            <a:r>
              <a:rPr lang="en-US" altLang="en-US" sz="2400" dirty="0" smtClean="0">
                <a:solidFill>
                  <a:schemeClr val="tx1"/>
                </a:solidFill>
              </a:rPr>
              <a:t>Not Fatalism</a:t>
            </a:r>
            <a:br>
              <a:rPr lang="en-US" altLang="en-US" sz="2400" dirty="0" smtClean="0">
                <a:solidFill>
                  <a:schemeClr val="tx1"/>
                </a:solidFill>
              </a:rPr>
            </a:br>
            <a:r>
              <a:rPr lang="en-US" altLang="en-US" b="1" dirty="0" smtClean="0">
                <a:solidFill>
                  <a:schemeClr val="accent2"/>
                </a:solidFill>
              </a:rPr>
              <a:t>Providence</a:t>
            </a:r>
            <a:endParaRPr lang="en-US" altLang="en-US" b="1" dirty="0">
              <a:solidFill>
                <a:schemeClr val="accent2"/>
              </a:solidFill>
            </a:endParaRPr>
          </a:p>
        </p:txBody>
      </p:sp>
      <p:sp>
        <p:nvSpPr>
          <p:cNvPr id="17411" name="Rectangle 3"/>
          <p:cNvSpPr>
            <a:spLocks noGrp="1" noChangeArrowheads="1"/>
          </p:cNvSpPr>
          <p:nvPr>
            <p:ph type="body" idx="1"/>
          </p:nvPr>
        </p:nvSpPr>
        <p:spPr/>
        <p:txBody>
          <a:bodyPr/>
          <a:lstStyle/>
          <a:p>
            <a:pPr>
              <a:buFont typeface="Wingdings" pitchFamily="2" charset="2"/>
              <a:buNone/>
            </a:pPr>
            <a:endParaRPr lang="en-US" altLang="en-US" dirty="0"/>
          </a:p>
        </p:txBody>
      </p:sp>
      <p:sp>
        <p:nvSpPr>
          <p:cNvPr id="17412" name="Rectangle 4"/>
          <p:cNvSpPr>
            <a:spLocks noChangeArrowheads="1"/>
          </p:cNvSpPr>
          <p:nvPr/>
        </p:nvSpPr>
        <p:spPr bwMode="auto">
          <a:xfrm>
            <a:off x="609600" y="1752600"/>
            <a:ext cx="7924800" cy="762000"/>
          </a:xfrm>
          <a:prstGeom prst="rect">
            <a:avLst/>
          </a:prstGeom>
          <a:solidFill>
            <a:srgbClr val="002060"/>
          </a:solidFill>
          <a:ln w="9525">
            <a:solidFill>
              <a:schemeClr val="accent1"/>
            </a:solidFill>
            <a:miter lim="800000"/>
            <a:headEnd/>
            <a:tailEnd/>
          </a:ln>
          <a:effectLst/>
          <a:extLst/>
        </p:spPr>
        <p:txBody>
          <a:bodyPr wrap="none" anchor="ctr"/>
          <a:lstStyle/>
          <a:p>
            <a:r>
              <a:rPr lang="en-US" altLang="en-US" sz="2400" b="1" dirty="0" smtClean="0">
                <a:solidFill>
                  <a:srgbClr val="FFFF00"/>
                </a:solidFill>
                <a:latin typeface="Arial"/>
                <a:cs typeface="Arial"/>
              </a:rPr>
              <a:t>►</a:t>
            </a:r>
            <a:r>
              <a:rPr lang="en-US" altLang="en-US" sz="3200" b="1" dirty="0" smtClean="0">
                <a:solidFill>
                  <a:schemeClr val="bg1"/>
                </a:solidFill>
              </a:rPr>
              <a:t>Ps.121:1-4, </a:t>
            </a:r>
            <a:r>
              <a:rPr lang="en-US" altLang="en-US" sz="3200" dirty="0">
                <a:solidFill>
                  <a:schemeClr val="bg1"/>
                </a:solidFill>
                <a:effectLst>
                  <a:outerShdw blurRad="38100" dist="38100" dir="2700000" algn="tl">
                    <a:srgbClr val="000000">
                      <a:alpha val="43137"/>
                    </a:srgbClr>
                  </a:outerShdw>
                </a:effectLst>
              </a:rPr>
              <a:t>protection for the way</a:t>
            </a:r>
          </a:p>
        </p:txBody>
      </p:sp>
      <p:sp>
        <p:nvSpPr>
          <p:cNvPr id="6" name="Rectangle 4"/>
          <p:cNvSpPr>
            <a:spLocks noChangeArrowheads="1"/>
          </p:cNvSpPr>
          <p:nvPr/>
        </p:nvSpPr>
        <p:spPr bwMode="auto">
          <a:xfrm>
            <a:off x="609600" y="2590800"/>
            <a:ext cx="7924800" cy="762000"/>
          </a:xfrm>
          <a:prstGeom prst="rect">
            <a:avLst/>
          </a:prstGeom>
          <a:solidFill>
            <a:srgbClr val="002060"/>
          </a:solidFill>
          <a:ln w="9525">
            <a:solidFill>
              <a:schemeClr val="accent1"/>
            </a:solidFill>
            <a:miter lim="800000"/>
            <a:headEnd/>
            <a:tailEnd/>
          </a:ln>
          <a:effectLst/>
          <a:extLst/>
        </p:spPr>
        <p:txBody>
          <a:bodyPr wrap="none" anchor="ctr"/>
          <a:lstStyle/>
          <a:p>
            <a:r>
              <a:rPr lang="en-US" altLang="en-US" sz="2400" b="1" dirty="0" smtClean="0">
                <a:solidFill>
                  <a:srgbClr val="FFFF00"/>
                </a:solidFill>
                <a:latin typeface="Arial"/>
                <a:cs typeface="Arial"/>
              </a:rPr>
              <a:t>►</a:t>
            </a:r>
            <a:r>
              <a:rPr lang="en-US" altLang="en-US" sz="3200" b="1" dirty="0" smtClean="0">
                <a:solidFill>
                  <a:schemeClr val="bg1"/>
                </a:solidFill>
              </a:rPr>
              <a:t>Nu.11:18-23, </a:t>
            </a:r>
            <a:r>
              <a:rPr lang="en-US" altLang="en-US" sz="3200" dirty="0" smtClean="0">
                <a:solidFill>
                  <a:schemeClr val="bg1"/>
                </a:solidFill>
                <a:effectLst>
                  <a:outerShdw blurRad="38100" dist="38100" dir="2700000" algn="tl">
                    <a:srgbClr val="000000">
                      <a:alpha val="43137"/>
                    </a:srgbClr>
                  </a:outerShdw>
                </a:effectLst>
              </a:rPr>
              <a:t>God’s hand</a:t>
            </a:r>
            <a:endParaRPr lang="en-US" altLang="en-US" sz="3200" dirty="0">
              <a:solidFill>
                <a:schemeClr val="bg1"/>
              </a:solidFill>
              <a:effectLst>
                <a:outerShdw blurRad="38100" dist="38100" dir="2700000" algn="tl">
                  <a:srgbClr val="000000">
                    <a:alpha val="43137"/>
                  </a:srgbClr>
                </a:outerShdw>
              </a:effectLst>
            </a:endParaRPr>
          </a:p>
        </p:txBody>
      </p:sp>
      <p:sp>
        <p:nvSpPr>
          <p:cNvPr id="7" name="Rectangle 4"/>
          <p:cNvSpPr>
            <a:spLocks noChangeArrowheads="1"/>
          </p:cNvSpPr>
          <p:nvPr/>
        </p:nvSpPr>
        <p:spPr bwMode="auto">
          <a:xfrm>
            <a:off x="609600" y="3429000"/>
            <a:ext cx="7924800" cy="762000"/>
          </a:xfrm>
          <a:prstGeom prst="rect">
            <a:avLst/>
          </a:prstGeom>
          <a:solidFill>
            <a:srgbClr val="002060"/>
          </a:solidFill>
          <a:ln w="9525">
            <a:solidFill>
              <a:schemeClr val="accent1"/>
            </a:solidFill>
            <a:miter lim="800000"/>
            <a:headEnd/>
            <a:tailEnd/>
          </a:ln>
          <a:effectLst/>
          <a:extLst/>
        </p:spPr>
        <p:txBody>
          <a:bodyPr wrap="none" anchor="ctr"/>
          <a:lstStyle/>
          <a:p>
            <a:r>
              <a:rPr lang="en-US" altLang="en-US" sz="2400" b="1" dirty="0" smtClean="0">
                <a:solidFill>
                  <a:srgbClr val="FFFF00"/>
                </a:solidFill>
                <a:latin typeface="Arial"/>
                <a:cs typeface="Arial"/>
              </a:rPr>
              <a:t>►</a:t>
            </a:r>
            <a:r>
              <a:rPr lang="en-US" altLang="en-US" sz="3200" b="1" dirty="0" smtClean="0">
                <a:solidFill>
                  <a:schemeClr val="bg1"/>
                </a:solidFill>
              </a:rPr>
              <a:t>Ph.4:19, </a:t>
            </a:r>
            <a:r>
              <a:rPr lang="en-US" altLang="en-US" sz="3200" dirty="0" smtClean="0">
                <a:solidFill>
                  <a:schemeClr val="bg1"/>
                </a:solidFill>
                <a:effectLst>
                  <a:outerShdw blurRad="38100" dist="38100" dir="2700000" algn="tl">
                    <a:srgbClr val="000000">
                      <a:alpha val="43137"/>
                    </a:srgbClr>
                  </a:outerShdw>
                </a:effectLst>
              </a:rPr>
              <a:t>supply for every need</a:t>
            </a:r>
            <a:endParaRPr lang="en-US" altLang="en-US" sz="3200" dirty="0">
              <a:solidFill>
                <a:schemeClr val="bg1"/>
              </a:solidFill>
              <a:effectLst>
                <a:outerShdw blurRad="38100" dist="38100" dir="2700000" algn="tl">
                  <a:srgbClr val="000000">
                    <a:alpha val="43137"/>
                  </a:srgbClr>
                </a:outerShdw>
              </a:effectLst>
            </a:endParaRPr>
          </a:p>
        </p:txBody>
      </p:sp>
      <p:sp>
        <p:nvSpPr>
          <p:cNvPr id="8" name="Rectangle 4"/>
          <p:cNvSpPr>
            <a:spLocks noChangeArrowheads="1"/>
          </p:cNvSpPr>
          <p:nvPr/>
        </p:nvSpPr>
        <p:spPr bwMode="auto">
          <a:xfrm>
            <a:off x="609600" y="4267200"/>
            <a:ext cx="7924800" cy="762000"/>
          </a:xfrm>
          <a:prstGeom prst="rect">
            <a:avLst/>
          </a:prstGeom>
          <a:solidFill>
            <a:srgbClr val="002060"/>
          </a:solidFill>
          <a:ln w="9525">
            <a:solidFill>
              <a:schemeClr val="accent1"/>
            </a:solidFill>
            <a:miter lim="800000"/>
            <a:headEnd/>
            <a:tailEnd/>
          </a:ln>
          <a:effectLst/>
          <a:extLst/>
        </p:spPr>
        <p:txBody>
          <a:bodyPr wrap="none" anchor="ctr"/>
          <a:lstStyle/>
          <a:p>
            <a:r>
              <a:rPr lang="en-US" altLang="en-US" sz="2400" b="1" dirty="0" smtClean="0">
                <a:solidFill>
                  <a:srgbClr val="FFFF00"/>
                </a:solidFill>
                <a:latin typeface="Arial"/>
                <a:cs typeface="Arial"/>
              </a:rPr>
              <a:t>►</a:t>
            </a:r>
            <a:r>
              <a:rPr lang="en-US" altLang="en-US" sz="3200" b="1" dirty="0" smtClean="0">
                <a:solidFill>
                  <a:schemeClr val="bg1"/>
                </a:solidFill>
              </a:rPr>
              <a:t>Ep.3:20, </a:t>
            </a:r>
            <a:r>
              <a:rPr lang="en-US" altLang="en-US" sz="3200" dirty="0" smtClean="0">
                <a:solidFill>
                  <a:schemeClr val="bg1"/>
                </a:solidFill>
                <a:effectLst>
                  <a:outerShdw blurRad="38100" dist="38100" dir="2700000" algn="tl">
                    <a:srgbClr val="000000">
                      <a:alpha val="43137"/>
                    </a:srgbClr>
                  </a:outerShdw>
                </a:effectLst>
              </a:rPr>
              <a:t>able to do more . . .</a:t>
            </a:r>
            <a:endParaRPr lang="en-US" altLang="en-US" sz="32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0805746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09600" y="304800"/>
            <a:ext cx="7924800" cy="1216025"/>
          </a:xfrm>
        </p:spPr>
        <p:txBody>
          <a:bodyPr anchor="ctr" anchorCtr="0"/>
          <a:lstStyle/>
          <a:p>
            <a:pPr defTabSz="520700"/>
            <a:r>
              <a:rPr lang="en-US" altLang="en-US" sz="2400" dirty="0" smtClean="0">
                <a:solidFill>
                  <a:schemeClr val="tx1"/>
                </a:solidFill>
              </a:rPr>
              <a:t>1.  His sovereignty sustains us</a:t>
            </a:r>
            <a:r>
              <a:rPr lang="en-US" altLang="en-US" sz="2800" b="1" dirty="0" smtClean="0">
                <a:solidFill>
                  <a:schemeClr val="folHlink"/>
                </a:solidFill>
              </a:rPr>
              <a:t/>
            </a:r>
            <a:br>
              <a:rPr lang="en-US" altLang="en-US" sz="2800" b="1" dirty="0" smtClean="0">
                <a:solidFill>
                  <a:schemeClr val="folHlink"/>
                </a:solidFill>
              </a:rPr>
            </a:br>
            <a:r>
              <a:rPr lang="en-US" altLang="en-US" sz="2800" b="1" dirty="0" smtClean="0">
                <a:solidFill>
                  <a:schemeClr val="folHlink"/>
                </a:solidFill>
              </a:rPr>
              <a:t>2</a:t>
            </a:r>
            <a:r>
              <a:rPr lang="en-US" altLang="en-US" sz="2800" b="1" dirty="0">
                <a:solidFill>
                  <a:schemeClr val="folHlink"/>
                </a:solidFill>
              </a:rPr>
              <a:t>. </a:t>
            </a:r>
            <a:r>
              <a:rPr lang="en-US" altLang="en-US" sz="3500" b="1" dirty="0" smtClean="0">
                <a:solidFill>
                  <a:schemeClr val="folHlink"/>
                </a:solidFill>
              </a:rPr>
              <a:t>His sovereignty subdues 	enemies</a:t>
            </a:r>
            <a:endParaRPr lang="en-US" altLang="en-US" sz="3500" b="1" dirty="0">
              <a:solidFill>
                <a:schemeClr val="folHlink"/>
              </a:solidFill>
            </a:endParaRPr>
          </a:p>
        </p:txBody>
      </p:sp>
      <p:sp>
        <p:nvSpPr>
          <p:cNvPr id="19459" name="Rectangle 3"/>
          <p:cNvSpPr>
            <a:spLocks noGrp="1" noChangeArrowheads="1"/>
          </p:cNvSpPr>
          <p:nvPr>
            <p:ph type="body" idx="1"/>
          </p:nvPr>
        </p:nvSpPr>
        <p:spPr/>
        <p:txBody>
          <a:bodyPr/>
          <a:lstStyle/>
          <a:p>
            <a:pPr marL="457200" lvl="1" indent="-457200"/>
            <a:r>
              <a:rPr lang="en-US" altLang="en-US" sz="3200" b="1" dirty="0" smtClean="0"/>
              <a:t>1 Co.15:25 . . . </a:t>
            </a:r>
            <a:r>
              <a:rPr lang="en-US" altLang="en-US" sz="3400" b="1" dirty="0" smtClean="0"/>
              <a:t>1 Sm.17</a:t>
            </a:r>
          </a:p>
          <a:p>
            <a:pPr marL="854075" lvl="2" indent="-457200"/>
            <a:r>
              <a:rPr lang="en-US" altLang="en-US" sz="3200" b="1" dirty="0" smtClean="0"/>
              <a:t>Josh.5</a:t>
            </a:r>
          </a:p>
          <a:p>
            <a:pPr marL="854075" lvl="2" indent="-457200"/>
            <a:r>
              <a:rPr lang="en-US" altLang="en-US" sz="3200" b="1" dirty="0" smtClean="0"/>
              <a:t>Ps.2:1-4</a:t>
            </a:r>
          </a:p>
          <a:p>
            <a:pPr marL="471487" lvl="1" indent="0">
              <a:buNone/>
            </a:pPr>
            <a:endParaRPr lang="en-US" altLang="en-US" sz="3400" b="1" dirty="0"/>
          </a:p>
        </p:txBody>
      </p:sp>
      <p:sp>
        <p:nvSpPr>
          <p:cNvPr id="3" name="Rectangle 2"/>
          <p:cNvSpPr/>
          <p:nvPr/>
        </p:nvSpPr>
        <p:spPr bwMode="auto">
          <a:xfrm>
            <a:off x="1279634" y="3733800"/>
            <a:ext cx="3200400" cy="1600200"/>
          </a:xfrm>
          <a:prstGeom prst="rect">
            <a:avLst/>
          </a:prstGeom>
          <a:blipFill>
            <a:blip r:embed="rId2" cstate="print"/>
            <a:tile tx="0" ty="0" sx="100000" sy="100000" flip="none" algn="tl"/>
          </a:blipFill>
          <a:ln w="9525" cap="flat" cmpd="sng" algn="ctr">
            <a:solidFill>
              <a:schemeClr val="tx1"/>
            </a:solidFill>
            <a:prstDash val="solid"/>
            <a:round/>
            <a:headEnd type="none" w="med" len="med"/>
            <a:tailEnd type="none" w="med" len="med"/>
          </a:ln>
          <a:effectLst/>
          <a:scene3d>
            <a:camera prst="orthographicFront"/>
            <a:lightRig rig="threePt" dir="t"/>
          </a:scene3d>
          <a:sp3d>
            <a:bevelT prst="angle"/>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Verdana" pitchFamily="34" charset="0"/>
              </a:rPr>
              <a:t>Ac.5, let apostles go</a:t>
            </a:r>
          </a:p>
        </p:txBody>
      </p:sp>
      <p:sp>
        <p:nvSpPr>
          <p:cNvPr id="6" name="Rectangle 5"/>
          <p:cNvSpPr/>
          <p:nvPr/>
        </p:nvSpPr>
        <p:spPr bwMode="auto">
          <a:xfrm>
            <a:off x="4648200" y="3733800"/>
            <a:ext cx="3200400" cy="1600200"/>
          </a:xfrm>
          <a:prstGeom prst="rect">
            <a:avLst/>
          </a:prstGeom>
          <a:blipFill>
            <a:blip r:embed="rId2" cstate="print"/>
            <a:tile tx="0" ty="0" sx="100000" sy="100000" flip="none" algn="tl"/>
          </a:blipFill>
          <a:ln w="9525" cap="flat" cmpd="sng" algn="ctr">
            <a:solidFill>
              <a:schemeClr val="tx1"/>
            </a:solidFill>
            <a:prstDash val="solid"/>
            <a:round/>
            <a:headEnd type="none" w="med" len="med"/>
            <a:tailEnd type="none" w="med" len="med"/>
          </a:ln>
          <a:effectLst/>
          <a:scene3d>
            <a:camera prst="orthographicFront"/>
            <a:lightRig rig="threePt" dir="t"/>
          </a:scene3d>
          <a:sp3d>
            <a:bevelT prst="angle"/>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Verdana" pitchFamily="34" charset="0"/>
              </a:rPr>
              <a:t>Ph.1,4, left apostle in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74675" y="152400"/>
            <a:ext cx="8001000" cy="1368425"/>
          </a:xfrm>
        </p:spPr>
        <p:txBody>
          <a:bodyPr anchor="ctr" anchorCtr="0"/>
          <a:lstStyle/>
          <a:p>
            <a:r>
              <a:rPr lang="en-US" altLang="en-US" sz="2400" dirty="0">
                <a:solidFill>
                  <a:schemeClr val="tx1"/>
                </a:solidFill>
              </a:rPr>
              <a:t>1. </a:t>
            </a:r>
            <a:r>
              <a:rPr lang="en-US" altLang="en-US" sz="2400" dirty="0" smtClean="0">
                <a:solidFill>
                  <a:schemeClr val="tx1"/>
                </a:solidFill>
              </a:rPr>
              <a:t> His </a:t>
            </a:r>
            <a:r>
              <a:rPr lang="en-US" altLang="en-US" sz="2400" dirty="0">
                <a:solidFill>
                  <a:schemeClr val="tx1"/>
                </a:solidFill>
              </a:rPr>
              <a:t>sovereignty </a:t>
            </a:r>
            <a:r>
              <a:rPr lang="en-US" altLang="en-US" sz="2400" dirty="0" smtClean="0">
                <a:solidFill>
                  <a:schemeClr val="tx1"/>
                </a:solidFill>
              </a:rPr>
              <a:t>sustains us</a:t>
            </a:r>
            <a:r>
              <a:rPr lang="en-US" altLang="en-US" sz="2400" dirty="0">
                <a:solidFill>
                  <a:schemeClr val="tx1"/>
                </a:solidFill>
              </a:rPr>
              <a:t/>
            </a:r>
            <a:br>
              <a:rPr lang="en-US" altLang="en-US" sz="2400" dirty="0">
                <a:solidFill>
                  <a:schemeClr val="tx1"/>
                </a:solidFill>
              </a:rPr>
            </a:br>
            <a:r>
              <a:rPr lang="en-US" altLang="en-US" sz="2400" dirty="0">
                <a:solidFill>
                  <a:schemeClr val="tx1"/>
                </a:solidFill>
              </a:rPr>
              <a:t>2. </a:t>
            </a:r>
            <a:r>
              <a:rPr lang="en-US" altLang="en-US" sz="2400" dirty="0" smtClean="0">
                <a:solidFill>
                  <a:schemeClr val="tx1"/>
                </a:solidFill>
              </a:rPr>
              <a:t> His sovereignty subdues enemies</a:t>
            </a:r>
            <a:br>
              <a:rPr lang="en-US" altLang="en-US" sz="2400" dirty="0" smtClean="0">
                <a:solidFill>
                  <a:schemeClr val="tx1"/>
                </a:solidFill>
              </a:rPr>
            </a:br>
            <a:r>
              <a:rPr lang="en-US" altLang="en-US" sz="2800" b="1" dirty="0" smtClean="0">
                <a:solidFill>
                  <a:schemeClr val="folHlink"/>
                </a:solidFill>
              </a:rPr>
              <a:t>3</a:t>
            </a:r>
            <a:r>
              <a:rPr lang="en-US" altLang="en-US" sz="2800" b="1" dirty="0">
                <a:solidFill>
                  <a:schemeClr val="folHlink"/>
                </a:solidFill>
              </a:rPr>
              <a:t>. </a:t>
            </a:r>
            <a:r>
              <a:rPr lang="en-US" altLang="en-US" sz="3500" b="1" dirty="0" smtClean="0">
                <a:solidFill>
                  <a:schemeClr val="folHlink"/>
                </a:solidFill>
              </a:rPr>
              <a:t>His sovereignty subjects all</a:t>
            </a:r>
            <a:endParaRPr lang="en-US" altLang="en-US" sz="3500" b="1" dirty="0">
              <a:solidFill>
                <a:schemeClr val="folHlink"/>
              </a:solidFill>
            </a:endParaRPr>
          </a:p>
        </p:txBody>
      </p:sp>
      <p:sp>
        <p:nvSpPr>
          <p:cNvPr id="18435" name="Rectangle 3"/>
          <p:cNvSpPr>
            <a:spLocks noGrp="1" noChangeArrowheads="1"/>
          </p:cNvSpPr>
          <p:nvPr>
            <p:ph type="body" idx="1"/>
          </p:nvPr>
        </p:nvSpPr>
        <p:spPr>
          <a:xfrm>
            <a:off x="566738" y="1615966"/>
            <a:ext cx="8001000" cy="4937234"/>
          </a:xfrm>
        </p:spPr>
        <p:txBody>
          <a:bodyPr/>
          <a:lstStyle/>
          <a:p>
            <a:r>
              <a:rPr lang="en-US" altLang="en-US" sz="3400" b="1" dirty="0" smtClean="0">
                <a:solidFill>
                  <a:srgbClr val="000066"/>
                </a:solidFill>
              </a:rPr>
              <a:t>“God” – </a:t>
            </a:r>
            <a:r>
              <a:rPr lang="en-US" altLang="en-US" sz="3400" b="1" dirty="0" smtClean="0"/>
              <a:t>Ac.5:29 </a:t>
            </a:r>
          </a:p>
          <a:p>
            <a:r>
              <a:rPr lang="en-US" altLang="en-US" sz="3400" b="1" dirty="0" smtClean="0">
                <a:solidFill>
                  <a:srgbClr val="000066"/>
                </a:solidFill>
              </a:rPr>
              <a:t>“Lord</a:t>
            </a:r>
            <a:r>
              <a:rPr lang="en-US" altLang="en-US" sz="3400" b="1" dirty="0" smtClean="0"/>
              <a:t>” – 1 Co.10:22 </a:t>
            </a:r>
            <a:r>
              <a:rPr lang="en-US" altLang="en-US" sz="3400" dirty="0" smtClean="0"/>
              <a:t>  (Rv.1)</a:t>
            </a:r>
          </a:p>
          <a:p>
            <a:pPr marL="471487" lvl="1" indent="0">
              <a:buNone/>
            </a:pPr>
            <a:r>
              <a:rPr lang="en-US" altLang="en-US" sz="3600" b="1" dirty="0" smtClean="0">
                <a:solidFill>
                  <a:schemeClr val="accent2"/>
                </a:solidFill>
                <a:effectLst>
                  <a:outerShdw blurRad="38100" dist="38100" dir="2700000" algn="tl">
                    <a:srgbClr val="000000">
                      <a:alpha val="43137"/>
                    </a:srgbClr>
                  </a:outerShdw>
                </a:effectLst>
                <a:latin typeface="Arial"/>
                <a:cs typeface="Arial"/>
              </a:rPr>
              <a:t>→</a:t>
            </a:r>
            <a:r>
              <a:rPr lang="en-US" altLang="en-US" sz="3200" b="1" dirty="0" smtClean="0">
                <a:solidFill>
                  <a:schemeClr val="accent2"/>
                </a:solidFill>
              </a:rPr>
              <a:t>Salvation</a:t>
            </a:r>
            <a:r>
              <a:rPr lang="en-US" altLang="en-US" sz="3200" b="1" dirty="0">
                <a:solidFill>
                  <a:schemeClr val="accent2"/>
                </a:solidFill>
              </a:rPr>
              <a:t>:</a:t>
            </a:r>
            <a:r>
              <a:rPr lang="en-US" altLang="en-US" sz="3200" b="1" dirty="0"/>
              <a:t>  </a:t>
            </a:r>
            <a:r>
              <a:rPr lang="en-US" altLang="en-US" sz="3200" b="1" dirty="0" smtClean="0"/>
              <a:t>Mt.16:22; Lk.7</a:t>
            </a:r>
            <a:endParaRPr lang="en-US" altLang="en-US" sz="3200" b="1" dirty="0"/>
          </a:p>
          <a:p>
            <a:pPr marL="471487" lvl="1" indent="0">
              <a:buNone/>
            </a:pPr>
            <a:r>
              <a:rPr lang="en-US" altLang="en-US" sz="3600" b="1" dirty="0" smtClean="0">
                <a:solidFill>
                  <a:schemeClr val="accent2"/>
                </a:solidFill>
                <a:effectLst>
                  <a:outerShdw blurRad="38100" dist="38100" dir="2700000" algn="tl">
                    <a:srgbClr val="000000">
                      <a:alpha val="43137"/>
                    </a:srgbClr>
                  </a:outerShdw>
                </a:effectLst>
                <a:latin typeface="Arial"/>
                <a:cs typeface="Arial"/>
              </a:rPr>
              <a:t>→</a:t>
            </a:r>
            <a:r>
              <a:rPr lang="en-US" altLang="en-US" sz="3200" b="1" dirty="0" smtClean="0">
                <a:solidFill>
                  <a:schemeClr val="accent2"/>
                </a:solidFill>
              </a:rPr>
              <a:t>Life</a:t>
            </a:r>
            <a:r>
              <a:rPr lang="en-US" altLang="en-US" sz="3200" b="1" dirty="0">
                <a:solidFill>
                  <a:schemeClr val="accent2"/>
                </a:solidFill>
              </a:rPr>
              <a:t>:</a:t>
            </a:r>
            <a:r>
              <a:rPr lang="en-US" altLang="en-US" sz="3200" b="1" dirty="0"/>
              <a:t>  </a:t>
            </a:r>
            <a:r>
              <a:rPr lang="en-US" altLang="en-US" sz="3200" b="1" dirty="0" smtClean="0"/>
              <a:t>Ro.12:1</a:t>
            </a:r>
            <a:endParaRPr lang="en-US" altLang="en-US" sz="3200" b="1" dirty="0"/>
          </a:p>
          <a:p>
            <a:pPr marL="471487" lvl="1" indent="0">
              <a:buNone/>
            </a:pPr>
            <a:r>
              <a:rPr lang="en-US" altLang="en-US" sz="3600" b="1" dirty="0" smtClean="0">
                <a:solidFill>
                  <a:schemeClr val="accent2"/>
                </a:solidFill>
                <a:effectLst>
                  <a:outerShdw blurRad="38100" dist="38100" dir="2700000" algn="tl">
                    <a:srgbClr val="000000">
                      <a:alpha val="43137"/>
                    </a:srgbClr>
                  </a:outerShdw>
                </a:effectLst>
                <a:latin typeface="Arial"/>
                <a:cs typeface="Arial"/>
              </a:rPr>
              <a:t>→</a:t>
            </a:r>
            <a:r>
              <a:rPr lang="en-US" altLang="en-US" sz="3200" b="1" dirty="0" smtClean="0">
                <a:solidFill>
                  <a:schemeClr val="accent2"/>
                </a:solidFill>
              </a:rPr>
              <a:t>Worship</a:t>
            </a:r>
            <a:r>
              <a:rPr lang="en-US" altLang="en-US" sz="3200" b="1" dirty="0">
                <a:solidFill>
                  <a:schemeClr val="accent2"/>
                </a:solidFill>
              </a:rPr>
              <a:t>:</a:t>
            </a:r>
            <a:r>
              <a:rPr lang="en-US" altLang="en-US" sz="3200" b="1" dirty="0"/>
              <a:t>  </a:t>
            </a:r>
            <a:r>
              <a:rPr lang="en-US" altLang="en-US" sz="3200" b="1" dirty="0" smtClean="0"/>
              <a:t>Col.2:8, </a:t>
            </a:r>
            <a:r>
              <a:rPr lang="en-US" altLang="en-US" sz="3200" b="1" dirty="0"/>
              <a:t>23</a:t>
            </a:r>
          </a:p>
        </p:txBody>
      </p:sp>
      <p:sp>
        <p:nvSpPr>
          <p:cNvPr id="2" name="Rectangle 1"/>
          <p:cNvSpPr/>
          <p:nvPr/>
        </p:nvSpPr>
        <p:spPr bwMode="auto">
          <a:xfrm>
            <a:off x="1432034" y="4905702"/>
            <a:ext cx="6261536" cy="1600200"/>
          </a:xfrm>
          <a:prstGeom prst="rect">
            <a:avLst/>
          </a:prstGeom>
          <a:solidFill>
            <a:srgbClr val="FFFFCC"/>
          </a:solidFill>
          <a:ln w="9525" cap="flat" cmpd="sng" algn="ctr">
            <a:solidFill>
              <a:srgbClr val="000066"/>
            </a:solidFill>
            <a:prstDash val="solid"/>
            <a:round/>
            <a:headEnd type="none" w="med" len="med"/>
            <a:tailEnd type="none" w="med" len="med"/>
          </a:ln>
          <a:effectLst/>
          <a:scene3d>
            <a:camera prst="orthographicFront"/>
            <a:lightRig rig="threePt" dir="t"/>
          </a:scene3d>
          <a:sp3d>
            <a:bevelT prst="angle"/>
          </a:sp3d>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66"/>
                </a:solidFill>
                <a:effectLst/>
                <a:latin typeface="Verdana" pitchFamily="34" charset="0"/>
              </a:rPr>
              <a:t>Denominations compete,</a:t>
            </a:r>
            <a:r>
              <a:rPr kumimoji="0" lang="en-US" sz="3200" b="0" i="0" u="none" strike="noStrike" cap="none" normalizeH="0" dirty="0" smtClean="0">
                <a:ln>
                  <a:noFill/>
                </a:ln>
                <a:solidFill>
                  <a:srgbClr val="000066"/>
                </a:solidFill>
                <a:effectLst/>
                <a:latin typeface="Verdana" pitchFamily="34" charset="0"/>
              </a:rPr>
              <a:t> not for sound preaching, but </a:t>
            </a:r>
            <a:br>
              <a:rPr kumimoji="0" lang="en-US" sz="3200" b="0" i="0" u="none" strike="noStrike" cap="none" normalizeH="0" dirty="0" smtClean="0">
                <a:ln>
                  <a:noFill/>
                </a:ln>
                <a:solidFill>
                  <a:srgbClr val="000066"/>
                </a:solidFill>
                <a:effectLst/>
                <a:latin typeface="Verdana" pitchFamily="34" charset="0"/>
              </a:rPr>
            </a:br>
            <a:r>
              <a:rPr kumimoji="0" lang="en-US" sz="3200" b="0" i="0" u="none" strike="noStrike" cap="none" normalizeH="0" dirty="0" smtClean="0">
                <a:ln>
                  <a:noFill/>
                </a:ln>
                <a:solidFill>
                  <a:srgbClr val="000066"/>
                </a:solidFill>
                <a:effectLst/>
                <a:latin typeface="Verdana" pitchFamily="34" charset="0"/>
              </a:rPr>
              <a:t>for better gimmicks</a:t>
            </a:r>
            <a:endParaRPr kumimoji="0" lang="en-US" sz="3200" b="0" i="0" u="none" strike="noStrike" cap="none" normalizeH="0" baseline="0" dirty="0" smtClean="0">
              <a:ln>
                <a:noFill/>
              </a:ln>
              <a:solidFill>
                <a:srgbClr val="000066"/>
              </a:solidFill>
              <a:effectLst/>
              <a:latin typeface="Verdana" pitchFamily="34" charset="0"/>
            </a:endParaRPr>
          </a:p>
        </p:txBody>
      </p:sp>
    </p:spTree>
    <p:extLst>
      <p:ext uri="{BB962C8B-B14F-4D97-AF65-F5344CB8AC3E}">
        <p14:creationId xmlns:p14="http://schemas.microsoft.com/office/powerpoint/2010/main" xmlns="" val="42884318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74675" y="304801"/>
            <a:ext cx="8001000" cy="1066800"/>
          </a:xfrm>
        </p:spPr>
        <p:txBody>
          <a:bodyPr anchor="ctr" anchorCtr="0"/>
          <a:lstStyle/>
          <a:p>
            <a:pPr algn="ctr"/>
            <a:r>
              <a:rPr lang="en-US" altLang="en-US" sz="3600" b="1" dirty="0" smtClean="0"/>
              <a:t>Mt.20:1-15</a:t>
            </a:r>
            <a:endParaRPr lang="en-US" altLang="en-US" sz="3600" b="1" dirty="0"/>
          </a:p>
        </p:txBody>
      </p:sp>
      <p:sp>
        <p:nvSpPr>
          <p:cNvPr id="3075" name="Rectangle 3"/>
          <p:cNvSpPr>
            <a:spLocks noGrp="1" noChangeArrowheads="1"/>
          </p:cNvSpPr>
          <p:nvPr>
            <p:ph type="body" idx="1"/>
          </p:nvPr>
        </p:nvSpPr>
        <p:spPr/>
        <p:txBody>
          <a:bodyPr/>
          <a:lstStyle/>
          <a:p>
            <a:r>
              <a:rPr lang="en-US" altLang="en-US" sz="3400" b="1" dirty="0" smtClean="0">
                <a:solidFill>
                  <a:schemeClr val="folHlink"/>
                </a:solidFill>
              </a:rPr>
              <a:t>Human </a:t>
            </a:r>
            <a:r>
              <a:rPr lang="en-US" altLang="en-US" sz="3400" b="1" dirty="0">
                <a:solidFill>
                  <a:schemeClr val="folHlink"/>
                </a:solidFill>
              </a:rPr>
              <a:t>reason agrees: </a:t>
            </a:r>
            <a:r>
              <a:rPr lang="en-US" altLang="en-US" sz="3400" b="1" dirty="0" smtClean="0">
                <a:solidFill>
                  <a:schemeClr val="folHlink"/>
                </a:solidFill>
              </a:rPr>
              <a:t>each has </a:t>
            </a:r>
            <a:r>
              <a:rPr lang="en-US" altLang="en-US" sz="3400" b="1" dirty="0">
                <a:solidFill>
                  <a:schemeClr val="folHlink"/>
                </a:solidFill>
              </a:rPr>
              <a:t>a right to use his </a:t>
            </a:r>
            <a:r>
              <a:rPr lang="en-US" altLang="en-US" sz="3400" b="1" dirty="0" smtClean="0">
                <a:solidFill>
                  <a:schemeClr val="folHlink"/>
                </a:solidFill>
              </a:rPr>
              <a:t>posses-</a:t>
            </a:r>
            <a:r>
              <a:rPr lang="en-US" altLang="en-US" sz="3400" b="1" dirty="0" err="1" smtClean="0">
                <a:solidFill>
                  <a:schemeClr val="folHlink"/>
                </a:solidFill>
              </a:rPr>
              <a:t>sions</a:t>
            </a:r>
            <a:r>
              <a:rPr lang="en-US" altLang="en-US" sz="3400" b="1" dirty="0" smtClean="0">
                <a:solidFill>
                  <a:schemeClr val="folHlink"/>
                </a:solidFill>
              </a:rPr>
              <a:t> in </a:t>
            </a:r>
            <a:r>
              <a:rPr lang="en-US" altLang="en-US" sz="3400" b="1" dirty="0">
                <a:solidFill>
                  <a:schemeClr val="folHlink"/>
                </a:solidFill>
              </a:rPr>
              <a:t>the way he wants</a:t>
            </a:r>
          </a:p>
          <a:p>
            <a:r>
              <a:rPr lang="en-US" altLang="en-US" sz="3200" b="1" dirty="0"/>
              <a:t>God created universe / people</a:t>
            </a:r>
          </a:p>
          <a:p>
            <a:r>
              <a:rPr lang="en-US" altLang="en-US" sz="3200" b="1" dirty="0"/>
              <a:t>They deny, ignore, disobey Him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74675" y="304801"/>
            <a:ext cx="8001000" cy="990599"/>
          </a:xfrm>
        </p:spPr>
        <p:txBody>
          <a:bodyPr anchor="ctr" anchorCtr="0"/>
          <a:lstStyle/>
          <a:p>
            <a:pPr algn="ctr"/>
            <a:r>
              <a:rPr lang="en-US" altLang="en-US" b="1" i="1" dirty="0" smtClean="0">
                <a:solidFill>
                  <a:schemeClr val="folHlink"/>
                </a:solidFill>
              </a:rPr>
              <a:t>Sovereignty </a:t>
            </a:r>
            <a:r>
              <a:rPr lang="en-US" altLang="en-US" b="1" i="1" dirty="0">
                <a:solidFill>
                  <a:schemeClr val="folHlink"/>
                </a:solidFill>
              </a:rPr>
              <a:t>Of God</a:t>
            </a:r>
          </a:p>
        </p:txBody>
      </p:sp>
      <p:sp>
        <p:nvSpPr>
          <p:cNvPr id="7171" name="Rectangle 3"/>
          <p:cNvSpPr>
            <a:spLocks noGrp="1" noChangeArrowheads="1"/>
          </p:cNvSpPr>
          <p:nvPr>
            <p:ph type="body" idx="1"/>
          </p:nvPr>
        </p:nvSpPr>
        <p:spPr>
          <a:xfrm>
            <a:off x="566738" y="1600200"/>
            <a:ext cx="8001000" cy="4267200"/>
          </a:xfrm>
        </p:spPr>
        <p:txBody>
          <a:bodyPr/>
          <a:lstStyle/>
          <a:p>
            <a:pPr marL="398463" indent="-398463">
              <a:buNone/>
            </a:pPr>
            <a:r>
              <a:rPr lang="en-US" altLang="en-US" sz="2400" b="1" dirty="0" smtClean="0">
                <a:solidFill>
                  <a:srgbClr val="000066"/>
                </a:solidFill>
              </a:rPr>
              <a:t>1. </a:t>
            </a:r>
            <a:r>
              <a:rPr lang="en-US" altLang="en-US" sz="3200" b="1" dirty="0" smtClean="0"/>
              <a:t>State </a:t>
            </a:r>
            <a:r>
              <a:rPr lang="en-US" altLang="en-US" sz="3200" b="1" dirty="0"/>
              <a:t>of being sovereign:  above or superior to all others, chief; greatest  </a:t>
            </a:r>
          </a:p>
          <a:p>
            <a:pPr marL="398463" indent="-398463">
              <a:buNone/>
            </a:pPr>
            <a:r>
              <a:rPr lang="en-US" altLang="en-US" sz="2400" b="1" dirty="0" smtClean="0">
                <a:solidFill>
                  <a:srgbClr val="000066"/>
                </a:solidFill>
              </a:rPr>
              <a:t>2. </a:t>
            </a:r>
            <a:r>
              <a:rPr lang="en-US" altLang="en-US" sz="3200" b="1" dirty="0" smtClean="0"/>
              <a:t>Supreme </a:t>
            </a:r>
            <a:r>
              <a:rPr lang="en-US" altLang="en-US" sz="3200" b="1" dirty="0"/>
              <a:t>in power, rank, or authority  </a:t>
            </a:r>
          </a:p>
          <a:p>
            <a:pPr marL="0" indent="0">
              <a:buNone/>
            </a:pPr>
            <a:r>
              <a:rPr lang="en-US" altLang="en-US" sz="2400" b="1" dirty="0" smtClean="0">
                <a:solidFill>
                  <a:srgbClr val="000066"/>
                </a:solidFill>
              </a:rPr>
              <a:t>3.</a:t>
            </a:r>
            <a:r>
              <a:rPr lang="en-US" altLang="en-US" sz="3200" b="1" dirty="0" smtClean="0"/>
              <a:t> Ruler</a:t>
            </a:r>
            <a:r>
              <a:rPr lang="en-US" altLang="en-US" sz="3200" b="1" dirty="0"/>
              <a:t>, reigning   </a:t>
            </a:r>
          </a:p>
          <a:p>
            <a:pPr marL="0" indent="0">
              <a:buNone/>
            </a:pPr>
            <a:r>
              <a:rPr lang="en-US" altLang="en-US" sz="2400" b="1" dirty="0" smtClean="0">
                <a:solidFill>
                  <a:srgbClr val="000066"/>
                </a:solidFill>
              </a:rPr>
              <a:t>4. </a:t>
            </a:r>
            <a:r>
              <a:rPr lang="en-US" altLang="en-US" sz="3200" b="1" dirty="0" smtClean="0"/>
              <a:t>Independent </a:t>
            </a:r>
            <a:r>
              <a:rPr lang="en-US" altLang="en-US" sz="3200" b="1" dirty="0"/>
              <a:t>of all others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bwMode="auto">
          <a:xfrm>
            <a:off x="444742" y="3343602"/>
            <a:ext cx="7175258" cy="0"/>
          </a:xfrm>
          <a:prstGeom prst="line">
            <a:avLst/>
          </a:prstGeom>
          <a:solidFill>
            <a:schemeClr val="accent1"/>
          </a:solidFill>
          <a:ln w="57150" cap="flat" cmpd="sng" algn="ctr">
            <a:solidFill>
              <a:srgbClr val="66FFFF"/>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8195" name="Rectangle 3"/>
          <p:cNvSpPr>
            <a:spLocks noGrp="1" noChangeArrowheads="1"/>
          </p:cNvSpPr>
          <p:nvPr>
            <p:ph type="body" idx="1"/>
          </p:nvPr>
        </p:nvSpPr>
        <p:spPr>
          <a:xfrm>
            <a:off x="381000" y="1676400"/>
            <a:ext cx="8305800" cy="4648200"/>
          </a:xfrm>
        </p:spPr>
        <p:txBody>
          <a:bodyPr/>
          <a:lstStyle/>
          <a:p>
            <a:pPr marL="0" indent="0">
              <a:lnSpc>
                <a:spcPct val="90000"/>
              </a:lnSpc>
              <a:buFont typeface="Wingdings" pitchFamily="2" charset="2"/>
              <a:buNone/>
            </a:pPr>
            <a:r>
              <a:rPr lang="en-US" altLang="en-US" b="1" dirty="0">
                <a:solidFill>
                  <a:schemeClr val="folHlink"/>
                </a:solidFill>
              </a:rPr>
              <a:t>“</a:t>
            </a:r>
            <a:r>
              <a:rPr lang="en-US" altLang="en-US" b="1" i="1" dirty="0">
                <a:solidFill>
                  <a:schemeClr val="folHlink"/>
                </a:solidFill>
              </a:rPr>
              <a:t>God from all eternity did, by the most wise and holy counsel of His own will, freely and unchangeably ordain whatsoever comes to pass; yet so, as thereby neither is God the author of sin, nor is violence offered to the will of the creatures, nor is the liberty or contingency of second causes taken away, but rather established</a:t>
            </a:r>
            <a:r>
              <a:rPr lang="en-US" altLang="en-US" b="1" dirty="0">
                <a:solidFill>
                  <a:schemeClr val="folHlink"/>
                </a:solidFill>
              </a:rPr>
              <a:t>”</a:t>
            </a:r>
            <a:r>
              <a:rPr lang="en-US" altLang="en-US" dirty="0"/>
              <a:t> –</a:t>
            </a:r>
            <a:r>
              <a:rPr lang="en-US" altLang="en-US" sz="1800" b="1" i="1" dirty="0" err="1"/>
              <a:t>Westminister</a:t>
            </a:r>
            <a:r>
              <a:rPr lang="en-US" altLang="en-US" sz="1800" b="1" i="1" dirty="0"/>
              <a:t> Confession of Faith, </a:t>
            </a:r>
            <a:r>
              <a:rPr lang="en-US" altLang="en-US" sz="1800" b="1" dirty="0"/>
              <a:t>3.1</a:t>
            </a:r>
          </a:p>
        </p:txBody>
      </p:sp>
      <p:sp>
        <p:nvSpPr>
          <p:cNvPr id="8194" name="Rectangle 2"/>
          <p:cNvSpPr>
            <a:spLocks noGrp="1" noChangeArrowheads="1"/>
          </p:cNvSpPr>
          <p:nvPr>
            <p:ph type="title"/>
          </p:nvPr>
        </p:nvSpPr>
        <p:spPr>
          <a:xfrm>
            <a:off x="558909" y="152400"/>
            <a:ext cx="8001000" cy="1066800"/>
          </a:xfrm>
        </p:spPr>
        <p:txBody>
          <a:bodyPr anchor="ctr" anchorCtr="0"/>
          <a:lstStyle/>
          <a:p>
            <a:pPr algn="ctr"/>
            <a:r>
              <a:rPr lang="en-US" altLang="en-US" sz="3600" b="1" i="1" dirty="0">
                <a:solidFill>
                  <a:schemeClr val="folHlink"/>
                </a:solidFill>
              </a:rPr>
              <a:t>False view of sovereignty</a:t>
            </a:r>
          </a:p>
        </p:txBody>
      </p:sp>
      <p:sp>
        <p:nvSpPr>
          <p:cNvPr id="8198" name="AutoShape 6"/>
          <p:cNvSpPr>
            <a:spLocks noChangeArrowheads="1"/>
          </p:cNvSpPr>
          <p:nvPr/>
        </p:nvSpPr>
        <p:spPr bwMode="auto">
          <a:xfrm>
            <a:off x="533400" y="1752600"/>
            <a:ext cx="2971800" cy="1828800"/>
          </a:xfrm>
          <a:prstGeom prst="wedgeRectCallout">
            <a:avLst>
              <a:gd name="adj1" fmla="val -44870"/>
              <a:gd name="adj2" fmla="val 68315"/>
            </a:avLst>
          </a:prstGeom>
          <a:solidFill>
            <a:schemeClr val="tx1">
              <a:alpha val="93000"/>
            </a:schemeClr>
          </a:solidFill>
          <a:ln w="9525">
            <a:solidFill>
              <a:schemeClr val="tx1"/>
            </a:solidFill>
            <a:miter lim="800000"/>
            <a:headEnd/>
            <a:tailEnd/>
          </a:ln>
          <a:effectLst/>
          <a:extLst/>
        </p:spPr>
        <p:txBody>
          <a:bodyPr/>
          <a:lstStyle/>
          <a:p>
            <a:pPr algn="ctr"/>
            <a:r>
              <a:rPr lang="en-US" altLang="en-US" sz="2800" b="1" dirty="0">
                <a:solidFill>
                  <a:srgbClr val="66FFFF"/>
                </a:solidFill>
              </a:rPr>
              <a:t>“Whatsoever comes to pass…”</a:t>
            </a:r>
            <a:br>
              <a:rPr lang="en-US" altLang="en-US" sz="2800" b="1" dirty="0">
                <a:solidFill>
                  <a:srgbClr val="66FFFF"/>
                </a:solidFill>
              </a:rPr>
            </a:br>
            <a:r>
              <a:rPr lang="en-US" altLang="en-US" sz="2800" b="1" dirty="0">
                <a:solidFill>
                  <a:schemeClr val="bg1"/>
                </a:solidFill>
              </a:rPr>
              <a:t>Except sin?</a:t>
            </a:r>
          </a:p>
        </p:txBody>
      </p:sp>
      <p:sp>
        <p:nvSpPr>
          <p:cNvPr id="8199" name="AutoShape 7"/>
          <p:cNvSpPr>
            <a:spLocks noChangeArrowheads="1"/>
          </p:cNvSpPr>
          <p:nvPr/>
        </p:nvSpPr>
        <p:spPr bwMode="auto">
          <a:xfrm>
            <a:off x="4114800" y="2057400"/>
            <a:ext cx="3505200" cy="1828800"/>
          </a:xfrm>
          <a:prstGeom prst="wedgeRectCallout">
            <a:avLst>
              <a:gd name="adj1" fmla="val -43854"/>
              <a:gd name="adj2" fmla="val 72912"/>
            </a:avLst>
          </a:prstGeom>
          <a:solidFill>
            <a:schemeClr val="tx1">
              <a:alpha val="93000"/>
            </a:schemeClr>
          </a:solidFill>
          <a:ln w="9525">
            <a:solidFill>
              <a:schemeClr val="tx1"/>
            </a:solidFill>
            <a:miter lim="800000"/>
            <a:headEnd/>
            <a:tailEnd/>
          </a:ln>
          <a:effectLst/>
          <a:extLst/>
        </p:spPr>
        <p:txBody>
          <a:bodyPr/>
          <a:lstStyle/>
          <a:p>
            <a:pPr algn="ctr"/>
            <a:r>
              <a:rPr lang="en-US" altLang="en-US" sz="2800" b="1" dirty="0">
                <a:solidFill>
                  <a:srgbClr val="66FFFF"/>
                </a:solidFill>
              </a:rPr>
              <a:t>“Whatsoever comes to </a:t>
            </a:r>
            <a:br>
              <a:rPr lang="en-US" altLang="en-US" sz="2800" b="1" dirty="0">
                <a:solidFill>
                  <a:srgbClr val="66FFFF"/>
                </a:solidFill>
              </a:rPr>
            </a:br>
            <a:r>
              <a:rPr lang="en-US" altLang="en-US" sz="2800" b="1" dirty="0">
                <a:solidFill>
                  <a:srgbClr val="66FFFF"/>
                </a:solidFill>
              </a:rPr>
              <a:t>pass…”</a:t>
            </a:r>
            <a:br>
              <a:rPr lang="en-US" altLang="en-US" sz="2800" b="1" dirty="0">
                <a:solidFill>
                  <a:srgbClr val="66FFFF"/>
                </a:solidFill>
              </a:rPr>
            </a:br>
            <a:r>
              <a:rPr lang="en-US" altLang="en-US" sz="2800" b="1" dirty="0">
                <a:solidFill>
                  <a:schemeClr val="bg1"/>
                </a:solidFill>
              </a:rPr>
              <a:t>Except freewill?</a:t>
            </a:r>
          </a:p>
        </p:txBody>
      </p:sp>
      <p:sp>
        <p:nvSpPr>
          <p:cNvPr id="8200" name="Rectangle 8"/>
          <p:cNvSpPr>
            <a:spLocks noChangeArrowheads="1"/>
          </p:cNvSpPr>
          <p:nvPr/>
        </p:nvSpPr>
        <p:spPr bwMode="auto">
          <a:xfrm>
            <a:off x="507806" y="4648200"/>
            <a:ext cx="8087028" cy="16764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altLang="en-US" sz="2800" b="1" dirty="0">
                <a:solidFill>
                  <a:schemeClr val="bg1"/>
                </a:solidFill>
              </a:rPr>
              <a:t>Impossible for man to sin!   </a:t>
            </a:r>
          </a:p>
          <a:p>
            <a:pPr algn="ctr"/>
            <a:r>
              <a:rPr lang="en-US" altLang="en-US" sz="2800" b="1" dirty="0">
                <a:solidFill>
                  <a:srgbClr val="FFFF00"/>
                </a:solidFill>
              </a:rPr>
              <a:t>If man is accountable for evil deeds,</a:t>
            </a:r>
            <a:br>
              <a:rPr lang="en-US" altLang="en-US" sz="2800" b="1" dirty="0">
                <a:solidFill>
                  <a:srgbClr val="FFFF00"/>
                </a:solidFill>
              </a:rPr>
            </a:br>
            <a:r>
              <a:rPr lang="en-US" altLang="en-US" sz="2800" b="1" dirty="0">
                <a:solidFill>
                  <a:srgbClr val="FFFF00"/>
                </a:solidFill>
              </a:rPr>
              <a:t>why not credited for good deeds?</a:t>
            </a:r>
          </a:p>
        </p:txBody>
      </p:sp>
      <p:sp>
        <p:nvSpPr>
          <p:cNvPr id="2" name="Rectangle 1"/>
          <p:cNvSpPr/>
          <p:nvPr/>
        </p:nvSpPr>
        <p:spPr bwMode="auto">
          <a:xfrm>
            <a:off x="381000" y="3753468"/>
            <a:ext cx="2971800" cy="439992"/>
          </a:xfrm>
          <a:prstGeom prst="rect">
            <a:avLst/>
          </a:prstGeom>
          <a:solidFill>
            <a:srgbClr val="FFFF00">
              <a:alpha val="31000"/>
            </a:srgbClr>
          </a:solidFill>
          <a:ln w="9525"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sp>
        <p:nvSpPr>
          <p:cNvPr id="10" name="Rectangle 9"/>
          <p:cNvSpPr/>
          <p:nvPr/>
        </p:nvSpPr>
        <p:spPr bwMode="auto">
          <a:xfrm>
            <a:off x="1828800" y="4193460"/>
            <a:ext cx="4419600" cy="439992"/>
          </a:xfrm>
          <a:prstGeom prst="rect">
            <a:avLst/>
          </a:prstGeom>
          <a:solidFill>
            <a:srgbClr val="FFFF00">
              <a:alpha val="31000"/>
            </a:srgbClr>
          </a:solidFill>
          <a:ln w="9525"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spTree>
    <p:extLst>
      <p:ext uri="{BB962C8B-B14F-4D97-AF65-F5344CB8AC3E}">
        <p14:creationId xmlns:p14="http://schemas.microsoft.com/office/powerpoint/2010/main" xmlns="" val="30881590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left)">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8198"/>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8199"/>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8200">
                                            <p:bg/>
                                          </p:spTgt>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8200">
                                            <p:txEl>
                                              <p:pRg st="0" end="0"/>
                                            </p:txEl>
                                          </p:spTgt>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820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animBg="1"/>
      <p:bldP spid="8199" grpId="0" animBg="1"/>
      <p:bldP spid="8200" grpId="0" build="allAtOnce" animBg="1"/>
      <p:bldP spid="2"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74675" y="257503"/>
            <a:ext cx="8001000" cy="990600"/>
          </a:xfrm>
        </p:spPr>
        <p:txBody>
          <a:bodyPr anchor="ctr" anchorCtr="0"/>
          <a:lstStyle/>
          <a:p>
            <a:pPr algn="ctr"/>
            <a:r>
              <a:rPr lang="en-US" altLang="en-US" sz="3600" b="1" i="1" dirty="0">
                <a:solidFill>
                  <a:schemeClr val="folHlink"/>
                </a:solidFill>
              </a:rPr>
              <a:t>True view of sovereignty</a:t>
            </a:r>
          </a:p>
        </p:txBody>
      </p:sp>
      <p:sp>
        <p:nvSpPr>
          <p:cNvPr id="9219" name="Rectangle 3"/>
          <p:cNvSpPr>
            <a:spLocks noGrp="1" noChangeArrowheads="1"/>
          </p:cNvSpPr>
          <p:nvPr>
            <p:ph type="body" idx="1"/>
          </p:nvPr>
        </p:nvSpPr>
        <p:spPr>
          <a:xfrm>
            <a:off x="381000" y="1752600"/>
            <a:ext cx="8382000" cy="4495800"/>
          </a:xfrm>
        </p:spPr>
        <p:txBody>
          <a:bodyPr/>
          <a:lstStyle/>
          <a:p>
            <a:pPr marL="0" indent="0" defTabSz="625475">
              <a:buFont typeface="Wingdings" pitchFamily="2" charset="2"/>
              <a:buNone/>
            </a:pPr>
            <a:r>
              <a:rPr lang="en-US" altLang="en-US" sz="3200" b="1" dirty="0"/>
              <a:t>Man has </a:t>
            </a:r>
            <a:r>
              <a:rPr lang="en-US" altLang="en-US" sz="3200" b="1" dirty="0" smtClean="0"/>
              <a:t>free will (Josh</a:t>
            </a:r>
            <a:r>
              <a:rPr lang="en-US" altLang="en-US" sz="3200" b="1" dirty="0"/>
              <a:t>. 24:15) </a:t>
            </a:r>
          </a:p>
          <a:p>
            <a:pPr marL="0" indent="0" defTabSz="625475">
              <a:buFont typeface="Wingdings" pitchFamily="2" charset="2"/>
              <a:buNone/>
            </a:pPr>
            <a:r>
              <a:rPr lang="en-US" altLang="en-US" sz="3200" b="1" dirty="0"/>
              <a:t>God has right to rule / to punish </a:t>
            </a:r>
          </a:p>
          <a:p>
            <a:pPr lvl="1" defTabSz="625475">
              <a:buFont typeface="Wingdings" panose="05000000000000000000" pitchFamily="2" charset="2"/>
              <a:buChar char="§"/>
            </a:pPr>
            <a:r>
              <a:rPr lang="en-US" altLang="en-US" sz="3200" b="1" dirty="0" smtClean="0">
                <a:solidFill>
                  <a:schemeClr val="folHlink"/>
                </a:solidFill>
              </a:rPr>
              <a:t>Creator</a:t>
            </a:r>
            <a:r>
              <a:rPr lang="en-US" altLang="en-US" sz="3200" b="1" dirty="0" smtClean="0"/>
              <a:t> </a:t>
            </a:r>
            <a:endParaRPr lang="en-US" altLang="en-US" sz="3200" b="1" dirty="0"/>
          </a:p>
          <a:p>
            <a:pPr lvl="1" defTabSz="625475">
              <a:buFont typeface="Wingdings" panose="05000000000000000000" pitchFamily="2" charset="2"/>
              <a:buChar char="§"/>
            </a:pPr>
            <a:r>
              <a:rPr lang="en-US" altLang="en-US" sz="3200" b="1" dirty="0" smtClean="0">
                <a:solidFill>
                  <a:schemeClr val="folHlink"/>
                </a:solidFill>
              </a:rPr>
              <a:t>Power</a:t>
            </a:r>
            <a:r>
              <a:rPr lang="en-US" altLang="en-US" sz="3200" b="1" dirty="0" smtClean="0"/>
              <a:t> </a:t>
            </a:r>
            <a:endParaRPr lang="en-US" altLang="en-US" sz="3200" b="1" dirty="0"/>
          </a:p>
          <a:p>
            <a:pPr lvl="1" defTabSz="625475">
              <a:buFont typeface="Wingdings" panose="05000000000000000000" pitchFamily="2" charset="2"/>
              <a:buChar char="§"/>
            </a:pPr>
            <a:r>
              <a:rPr lang="en-US" altLang="en-US" sz="3200" b="1" dirty="0" smtClean="0">
                <a:solidFill>
                  <a:schemeClr val="folHlink"/>
                </a:solidFill>
              </a:rPr>
              <a:t>Sacrifice</a:t>
            </a:r>
            <a:r>
              <a:rPr lang="en-US" altLang="en-US" sz="3200" b="1" dirty="0" smtClean="0"/>
              <a:t> </a:t>
            </a:r>
            <a:r>
              <a:rPr lang="en-US" altLang="en-US" sz="3200" b="1" dirty="0"/>
              <a:t>(</a:t>
            </a:r>
            <a:r>
              <a:rPr lang="en-US" altLang="en-US" sz="3200" b="1" dirty="0" smtClean="0"/>
              <a:t>Jn.3:16)</a:t>
            </a:r>
          </a:p>
          <a:p>
            <a:pPr lvl="1" defTabSz="625475">
              <a:buFont typeface="Wingdings" panose="05000000000000000000" pitchFamily="2" charset="2"/>
              <a:buChar char="§"/>
            </a:pPr>
            <a:r>
              <a:rPr lang="en-US" altLang="en-US" sz="3200" b="1" dirty="0" smtClean="0">
                <a:solidFill>
                  <a:schemeClr val="folHlink"/>
                </a:solidFill>
              </a:rPr>
              <a:t>Purpose</a:t>
            </a:r>
            <a:r>
              <a:rPr lang="en-US" altLang="en-US" sz="3200" b="1" dirty="0" smtClean="0"/>
              <a:t> </a:t>
            </a:r>
            <a:r>
              <a:rPr lang="en-US" altLang="en-US" sz="3200" b="1" dirty="0"/>
              <a:t>(1 Tim.2:4)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alpha val="54000"/>
          </a:schemeClr>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72152" y="533400"/>
            <a:ext cx="7772400" cy="1295400"/>
          </a:xfrm>
          <a:blipFill>
            <a:blip r:embed="rId2" cstate="print"/>
            <a:tile tx="0" ty="0" sx="100000" sy="100000" flip="none" algn="tl"/>
          </a:blipFill>
          <a:ln>
            <a:solidFill>
              <a:srgbClr val="800000"/>
            </a:solidFill>
          </a:ln>
          <a:scene3d>
            <a:camera prst="orthographicFront"/>
            <a:lightRig rig="threePt" dir="t"/>
          </a:scene3d>
          <a:sp3d>
            <a:bevelT/>
          </a:sp3d>
        </p:spPr>
        <p:txBody>
          <a:bodyPr/>
          <a:lstStyle/>
          <a:p>
            <a:pPr eaLnBrk="1" hangingPunct="1"/>
            <a:r>
              <a:rPr lang="en-US" altLang="en-US" sz="4000" b="1" dirty="0" smtClean="0">
                <a:solidFill>
                  <a:srgbClr val="000066"/>
                </a:solidFill>
              </a:rPr>
              <a:t>I. Scriptures on God’s Sovereignty</a:t>
            </a:r>
          </a:p>
        </p:txBody>
      </p:sp>
      <p:sp>
        <p:nvSpPr>
          <p:cNvPr id="2051" name="Rectangle 3"/>
          <p:cNvSpPr>
            <a:spLocks noGrp="1" noChangeArrowheads="1"/>
          </p:cNvSpPr>
          <p:nvPr>
            <p:ph type="subTitle" idx="1"/>
          </p:nvPr>
        </p:nvSpPr>
        <p:spPr/>
        <p:txBody>
          <a:bodyPr/>
          <a:lstStyle/>
          <a:p>
            <a:pPr eaLnBrk="1" hangingPunct="1"/>
            <a:endParaRPr lang="en-US" altLang="en-US" dirty="0" smtClean="0">
              <a:solidFill>
                <a:srgbClr val="800000"/>
              </a:solidFill>
            </a:endParaRPr>
          </a:p>
          <a:p>
            <a:pPr eaLnBrk="1" hangingPunct="1"/>
            <a:endParaRPr lang="en-US" altLang="en-US" dirty="0">
              <a:solidFill>
                <a:srgbClr val="800000"/>
              </a:solidFill>
            </a:endParaRPr>
          </a:p>
          <a:p>
            <a:pPr eaLnBrk="1" hangingPunct="1"/>
            <a:endParaRPr lang="en-US" altLang="en-US" dirty="0" smtClean="0">
              <a:solidFill>
                <a:srgbClr val="800000"/>
              </a:solidFill>
            </a:endParaRPr>
          </a:p>
          <a:p>
            <a:pPr eaLnBrk="1" hangingPunct="1"/>
            <a:endParaRPr lang="en-US" altLang="en-US" dirty="0">
              <a:solidFill>
                <a:srgbClr val="800000"/>
              </a:solidFill>
            </a:endParaRPr>
          </a:p>
        </p:txBody>
      </p:sp>
    </p:spTree>
    <p:extLst>
      <p:ext uri="{BB962C8B-B14F-4D97-AF65-F5344CB8AC3E}">
        <p14:creationId xmlns:p14="http://schemas.microsoft.com/office/powerpoint/2010/main" xmlns="" val="28939344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566738" y="1752600"/>
            <a:ext cx="8001000" cy="4876800"/>
          </a:xfrm>
        </p:spPr>
        <p:txBody>
          <a:bodyPr/>
          <a:lstStyle/>
          <a:p>
            <a:pPr>
              <a:buFont typeface="Wingdings" pitchFamily="2" charset="2"/>
              <a:buNone/>
            </a:pPr>
            <a:r>
              <a:rPr lang="en-US" altLang="en-US" sz="3200" dirty="0"/>
              <a:t>Gn.14:18-20, 22    </a:t>
            </a:r>
          </a:p>
          <a:p>
            <a:pPr>
              <a:buFont typeface="Wingdings" pitchFamily="2" charset="2"/>
              <a:buNone/>
            </a:pPr>
            <a:r>
              <a:rPr lang="en-US" altLang="en-US" sz="3200" dirty="0"/>
              <a:t>1 Chr.29:11-12 </a:t>
            </a:r>
          </a:p>
          <a:p>
            <a:pPr>
              <a:buFont typeface="Wingdings" pitchFamily="2" charset="2"/>
              <a:buNone/>
            </a:pPr>
            <a:r>
              <a:rPr lang="en-US" altLang="en-US" sz="3200" dirty="0"/>
              <a:t>Ps.103:19</a:t>
            </a:r>
          </a:p>
          <a:p>
            <a:pPr>
              <a:buFont typeface="Wingdings" pitchFamily="2" charset="2"/>
              <a:buNone/>
            </a:pPr>
            <a:r>
              <a:rPr lang="en-US" altLang="en-US" sz="3200" dirty="0"/>
              <a:t>1 </a:t>
            </a:r>
            <a:r>
              <a:rPr lang="en-US" altLang="en-US" sz="3200" dirty="0" smtClean="0"/>
              <a:t>Tim.6:15</a:t>
            </a:r>
            <a:endParaRPr lang="en-US" altLang="en-US" sz="3200" dirty="0"/>
          </a:p>
        </p:txBody>
      </p:sp>
      <p:sp>
        <p:nvSpPr>
          <p:cNvPr id="10244" name="Rectangle 4"/>
          <p:cNvSpPr>
            <a:spLocks noChangeArrowheads="1"/>
          </p:cNvSpPr>
          <p:nvPr/>
        </p:nvSpPr>
        <p:spPr bwMode="auto">
          <a:xfrm>
            <a:off x="5014452" y="1799304"/>
            <a:ext cx="3505200" cy="457200"/>
          </a:xfrm>
          <a:prstGeom prst="rect">
            <a:avLst/>
          </a:prstGeom>
          <a:noFill/>
          <a:ln w="9525">
            <a:noFill/>
            <a:miter lim="800000"/>
            <a:headEnd/>
            <a:tailEnd/>
          </a:ln>
          <a:effectLst/>
          <a:extLst/>
        </p:spPr>
        <p:txBody>
          <a:bodyPr wrap="none" anchor="ctr"/>
          <a:lstStyle/>
          <a:p>
            <a:pPr algn="ctr"/>
            <a:r>
              <a:rPr lang="en-US" altLang="en-US" sz="3200" dirty="0">
                <a:solidFill>
                  <a:srgbClr val="000066"/>
                </a:solidFill>
              </a:rPr>
              <a:t>Most High </a:t>
            </a:r>
            <a:r>
              <a:rPr lang="en-US" altLang="en-US" sz="3200" dirty="0"/>
              <a:t>(4x)</a:t>
            </a:r>
          </a:p>
        </p:txBody>
      </p:sp>
      <p:sp>
        <p:nvSpPr>
          <p:cNvPr id="10247" name="Rectangle 7"/>
          <p:cNvSpPr>
            <a:spLocks noChangeArrowheads="1"/>
          </p:cNvSpPr>
          <p:nvPr/>
        </p:nvSpPr>
        <p:spPr bwMode="auto">
          <a:xfrm>
            <a:off x="5014452" y="2391696"/>
            <a:ext cx="3505200" cy="457200"/>
          </a:xfrm>
          <a:prstGeom prst="rect">
            <a:avLst/>
          </a:prstGeom>
          <a:noFill/>
          <a:ln w="9525">
            <a:noFill/>
            <a:miter lim="800000"/>
            <a:headEnd/>
            <a:tailEnd/>
          </a:ln>
          <a:effectLst/>
          <a:extLst/>
        </p:spPr>
        <p:txBody>
          <a:bodyPr wrap="none" anchor="ctr"/>
          <a:lstStyle/>
          <a:p>
            <a:pPr algn="ctr"/>
            <a:r>
              <a:rPr lang="en-US" altLang="en-US" sz="3200" dirty="0">
                <a:solidFill>
                  <a:srgbClr val="000066"/>
                </a:solidFill>
              </a:rPr>
              <a:t>Heaven &amp; earth</a:t>
            </a:r>
          </a:p>
        </p:txBody>
      </p:sp>
      <p:sp>
        <p:nvSpPr>
          <p:cNvPr id="10249" name="Rectangle 9"/>
          <p:cNvSpPr>
            <a:spLocks noChangeArrowheads="1"/>
          </p:cNvSpPr>
          <p:nvPr/>
        </p:nvSpPr>
        <p:spPr bwMode="auto">
          <a:xfrm>
            <a:off x="5014452" y="2973242"/>
            <a:ext cx="3505200" cy="457200"/>
          </a:xfrm>
          <a:prstGeom prst="rect">
            <a:avLst/>
          </a:prstGeom>
          <a:noFill/>
          <a:ln w="9525">
            <a:noFill/>
            <a:miter lim="800000"/>
            <a:headEnd/>
            <a:tailEnd/>
          </a:ln>
          <a:effectLst/>
          <a:extLst/>
        </p:spPr>
        <p:txBody>
          <a:bodyPr wrap="none" anchor="ctr"/>
          <a:lstStyle/>
          <a:p>
            <a:pPr algn="ctr"/>
            <a:r>
              <a:rPr lang="en-US" altLang="en-US" sz="3200" dirty="0">
                <a:solidFill>
                  <a:srgbClr val="000066"/>
                </a:solidFill>
              </a:rPr>
              <a:t>Throne</a:t>
            </a:r>
            <a:r>
              <a:rPr lang="en-US" altLang="en-US" sz="3000" b="1" dirty="0"/>
              <a:t> </a:t>
            </a:r>
          </a:p>
        </p:txBody>
      </p:sp>
      <p:sp>
        <p:nvSpPr>
          <p:cNvPr id="10251" name="Rectangle 11"/>
          <p:cNvSpPr>
            <a:spLocks noChangeArrowheads="1"/>
          </p:cNvSpPr>
          <p:nvPr/>
        </p:nvSpPr>
        <p:spPr bwMode="auto">
          <a:xfrm>
            <a:off x="5029200" y="3568094"/>
            <a:ext cx="3505200" cy="457200"/>
          </a:xfrm>
          <a:prstGeom prst="rect">
            <a:avLst/>
          </a:prstGeom>
          <a:noFill/>
          <a:ln w="9525">
            <a:noFill/>
            <a:miter lim="800000"/>
            <a:headEnd/>
            <a:tailEnd/>
          </a:ln>
          <a:effectLst/>
          <a:extLst/>
        </p:spPr>
        <p:txBody>
          <a:bodyPr wrap="none" anchor="ctr"/>
          <a:lstStyle/>
          <a:p>
            <a:pPr algn="ctr"/>
            <a:r>
              <a:rPr lang="en-US" altLang="en-US" sz="3200" dirty="0">
                <a:solidFill>
                  <a:srgbClr val="000066"/>
                </a:solidFill>
              </a:rPr>
              <a:t>Incomparable</a:t>
            </a:r>
          </a:p>
        </p:txBody>
      </p:sp>
      <p:sp>
        <p:nvSpPr>
          <p:cNvPr id="2" name="Rectangle 1"/>
          <p:cNvSpPr/>
          <p:nvPr/>
        </p:nvSpPr>
        <p:spPr bwMode="auto">
          <a:xfrm>
            <a:off x="594852" y="533400"/>
            <a:ext cx="7924800" cy="762000"/>
          </a:xfrm>
          <a:prstGeom prst="rect">
            <a:avLst/>
          </a:prstGeom>
          <a:solidFill>
            <a:srgbClr val="000066"/>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ts val="600"/>
              </a:spcBef>
              <a:spcAft>
                <a:spcPct val="0"/>
              </a:spcAft>
              <a:buClrTx/>
              <a:buSzTx/>
              <a:buFontTx/>
              <a:buNone/>
              <a:tabLst/>
            </a:pPr>
            <a:r>
              <a:rPr kumimoji="0" lang="en-US" sz="3600" b="1" i="0" u="none" strike="noStrike" cap="none" normalizeH="0" baseline="0" dirty="0" smtClean="0">
                <a:ln>
                  <a:noFill/>
                </a:ln>
                <a:solidFill>
                  <a:srgbClr val="FFFF00"/>
                </a:solidFill>
                <a:effectLst/>
                <a:latin typeface="Verdana" pitchFamily="34" charset="0"/>
              </a:rPr>
              <a:t>Sovereign terms</a:t>
            </a:r>
          </a:p>
        </p:txBody>
      </p:sp>
      <p:sp>
        <p:nvSpPr>
          <p:cNvPr id="3" name="Rounded Rectangle 2"/>
          <p:cNvSpPr/>
          <p:nvPr/>
        </p:nvSpPr>
        <p:spPr bwMode="auto">
          <a:xfrm>
            <a:off x="594852" y="4114800"/>
            <a:ext cx="7924800" cy="1219200"/>
          </a:xfrm>
          <a:prstGeom prst="roundRect">
            <a:avLst/>
          </a:prstGeom>
          <a:solidFill>
            <a:schemeClr val="accent1">
              <a:alpha val="31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Verdana" pitchFamily="34" charset="0"/>
              </a:rPr>
              <a:t>The Lord Almighty</a:t>
            </a:r>
            <a:r>
              <a:rPr kumimoji="0" lang="en-US" sz="3200" b="0" i="0" u="none" strike="noStrike" cap="none" normalizeH="0" baseline="0" dirty="0" smtClean="0">
                <a:ln>
                  <a:noFill/>
                </a:ln>
                <a:solidFill>
                  <a:schemeClr val="tx1"/>
                </a:solidFill>
                <a:effectLst/>
                <a:latin typeface="Verdana" pitchFamily="34" charset="0"/>
              </a:rPr>
              <a:t> – 2 Co.6:18</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Verdana" pitchFamily="34" charset="0"/>
              </a:rPr>
              <a:t>“The One who has all power”</a:t>
            </a:r>
          </a:p>
        </p:txBody>
      </p:sp>
      <p:sp>
        <p:nvSpPr>
          <p:cNvPr id="9" name="Rounded Rectangle 8"/>
          <p:cNvSpPr/>
          <p:nvPr/>
        </p:nvSpPr>
        <p:spPr bwMode="auto">
          <a:xfrm>
            <a:off x="593834" y="5410200"/>
            <a:ext cx="7924800" cy="1219200"/>
          </a:xfrm>
          <a:prstGeom prst="roundRect">
            <a:avLst/>
          </a:prstGeom>
          <a:solidFill>
            <a:schemeClr val="accent1">
              <a:alpha val="31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Verdana" pitchFamily="34" charset="0"/>
              </a:rPr>
              <a:t>Lord of </a:t>
            </a:r>
            <a:r>
              <a:rPr kumimoji="0" lang="en-US" sz="3200" b="1" i="0" u="none" strike="noStrike" cap="none" normalizeH="0" baseline="0" dirty="0" err="1" smtClean="0">
                <a:ln>
                  <a:noFill/>
                </a:ln>
                <a:solidFill>
                  <a:schemeClr val="tx1"/>
                </a:solidFill>
                <a:effectLst/>
                <a:latin typeface="Verdana" pitchFamily="34" charset="0"/>
              </a:rPr>
              <a:t>Sabaoth</a:t>
            </a:r>
            <a:r>
              <a:rPr kumimoji="0" lang="en-US" sz="3200" b="0" i="0" u="none" strike="noStrike" cap="none" normalizeH="0" baseline="0" dirty="0" smtClean="0">
                <a:ln>
                  <a:noFill/>
                </a:ln>
                <a:solidFill>
                  <a:schemeClr val="tx1"/>
                </a:solidFill>
                <a:effectLst/>
                <a:latin typeface="Verdana" pitchFamily="34" charset="0"/>
              </a:rPr>
              <a:t> – Ja.5:4</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Verdana" pitchFamily="34" charset="0"/>
              </a:rPr>
              <a:t>“Heavenly hosts…”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249"/>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25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P spid="10247" grpId="0"/>
      <p:bldP spid="10249" grpId="0"/>
      <p:bldP spid="10251" grpId="0"/>
      <p:bldP spid="3"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alpha val="54000"/>
          </a:schemeClr>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72152" y="533400"/>
            <a:ext cx="7772400" cy="609600"/>
          </a:xfrm>
          <a:blipFill>
            <a:blip r:embed="rId2" cstate="print"/>
            <a:tile tx="0" ty="0" sx="100000" sy="100000" flip="none" algn="tl"/>
          </a:blipFill>
          <a:ln>
            <a:solidFill>
              <a:srgbClr val="800000"/>
            </a:solidFill>
          </a:ln>
          <a:scene3d>
            <a:camera prst="orthographicFront"/>
            <a:lightRig rig="threePt" dir="t"/>
          </a:scene3d>
          <a:sp3d>
            <a:bevelT/>
          </a:sp3d>
        </p:spPr>
        <p:txBody>
          <a:bodyPr/>
          <a:lstStyle/>
          <a:p>
            <a:pPr eaLnBrk="1" hangingPunct="1"/>
            <a:r>
              <a:rPr lang="en-US" altLang="en-US" sz="2400" dirty="0" smtClean="0">
                <a:solidFill>
                  <a:schemeClr val="tx1"/>
                </a:solidFill>
              </a:rPr>
              <a:t>I. Scriptures on God’s Sovereignty</a:t>
            </a:r>
          </a:p>
        </p:txBody>
      </p:sp>
      <p:sp>
        <p:nvSpPr>
          <p:cNvPr id="2051" name="Rectangle 3"/>
          <p:cNvSpPr>
            <a:spLocks noGrp="1" noChangeArrowheads="1"/>
          </p:cNvSpPr>
          <p:nvPr>
            <p:ph type="subTitle" idx="1"/>
          </p:nvPr>
        </p:nvSpPr>
        <p:spPr/>
        <p:txBody>
          <a:bodyPr/>
          <a:lstStyle/>
          <a:p>
            <a:pPr eaLnBrk="1" hangingPunct="1"/>
            <a:endParaRPr lang="en-US" altLang="en-US" dirty="0" smtClean="0">
              <a:solidFill>
                <a:srgbClr val="800000"/>
              </a:solidFill>
            </a:endParaRPr>
          </a:p>
          <a:p>
            <a:pPr eaLnBrk="1" hangingPunct="1"/>
            <a:endParaRPr lang="en-US" altLang="en-US" dirty="0">
              <a:solidFill>
                <a:srgbClr val="800000"/>
              </a:solidFill>
            </a:endParaRPr>
          </a:p>
          <a:p>
            <a:pPr eaLnBrk="1" hangingPunct="1"/>
            <a:endParaRPr lang="en-US" altLang="en-US" dirty="0" smtClean="0">
              <a:solidFill>
                <a:srgbClr val="800000"/>
              </a:solidFill>
            </a:endParaRPr>
          </a:p>
          <a:p>
            <a:pPr eaLnBrk="1" hangingPunct="1"/>
            <a:endParaRPr lang="en-US" altLang="en-US" dirty="0">
              <a:solidFill>
                <a:srgbClr val="800000"/>
              </a:solidFill>
            </a:endParaRPr>
          </a:p>
        </p:txBody>
      </p:sp>
      <p:sp>
        <p:nvSpPr>
          <p:cNvPr id="4" name="Rectangle 2"/>
          <p:cNvSpPr txBox="1">
            <a:spLocks noChangeArrowheads="1"/>
          </p:cNvSpPr>
          <p:nvPr/>
        </p:nvSpPr>
        <p:spPr bwMode="auto">
          <a:xfrm>
            <a:off x="671052" y="1295400"/>
            <a:ext cx="7772400" cy="1295400"/>
          </a:xfrm>
          <a:prstGeom prst="rect">
            <a:avLst/>
          </a:prstGeom>
          <a:blipFill>
            <a:blip r:embed="rId2" cstate="print"/>
            <a:tile tx="0" ty="0" sx="100000" sy="100000" flip="none" algn="tl"/>
          </a:blipFill>
          <a:ln>
            <a:solidFill>
              <a:srgbClr val="800000"/>
            </a:solidFill>
          </a:ln>
          <a:effectLst/>
          <a:scene3d>
            <a:camera prst="orthographicFront"/>
            <a:lightRig rig="threePt" dir="t"/>
          </a:scene3d>
          <a:sp3d>
            <a:bevelT/>
          </a:sp3d>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sz="4000" b="1" kern="0" dirty="0" smtClean="0">
                <a:solidFill>
                  <a:srgbClr val="000066"/>
                </a:solidFill>
              </a:rPr>
              <a:t>II. Scope of God’s</a:t>
            </a:r>
            <a:br>
              <a:rPr lang="en-US" altLang="en-US" sz="4000" b="1" kern="0" dirty="0" smtClean="0">
                <a:solidFill>
                  <a:srgbClr val="000066"/>
                </a:solidFill>
              </a:rPr>
            </a:br>
            <a:r>
              <a:rPr lang="en-US" altLang="en-US" sz="4000" b="1" kern="0" dirty="0" smtClean="0">
                <a:solidFill>
                  <a:srgbClr val="000066"/>
                </a:solidFill>
              </a:rPr>
              <a:t>Sovereignty</a:t>
            </a:r>
          </a:p>
        </p:txBody>
      </p:sp>
    </p:spTree>
    <p:extLst>
      <p:ext uri="{BB962C8B-B14F-4D97-AF65-F5344CB8AC3E}">
        <p14:creationId xmlns:p14="http://schemas.microsoft.com/office/powerpoint/2010/main" xmlns="" val="26796491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74675" y="76200"/>
            <a:ext cx="8001000" cy="1216025"/>
          </a:xfrm>
        </p:spPr>
        <p:txBody>
          <a:bodyPr/>
          <a:lstStyle/>
          <a:p>
            <a:pPr marL="579438" indent="-579438" algn="ctr"/>
            <a:r>
              <a:rPr lang="en-US" altLang="en-US" sz="3600" b="1" dirty="0" smtClean="0">
                <a:solidFill>
                  <a:schemeClr val="folHlink"/>
                </a:solidFill>
              </a:rPr>
              <a:t>God </a:t>
            </a:r>
            <a:r>
              <a:rPr lang="en-US" altLang="en-US" sz="3600" b="1" dirty="0">
                <a:solidFill>
                  <a:schemeClr val="folHlink"/>
                </a:solidFill>
              </a:rPr>
              <a:t>Is Sovereign Over:</a:t>
            </a:r>
          </a:p>
        </p:txBody>
      </p:sp>
      <p:sp>
        <p:nvSpPr>
          <p:cNvPr id="12291" name="Rectangle 3"/>
          <p:cNvSpPr>
            <a:spLocks noGrp="1" noChangeArrowheads="1"/>
          </p:cNvSpPr>
          <p:nvPr>
            <p:ph type="body" idx="1"/>
          </p:nvPr>
        </p:nvSpPr>
        <p:spPr>
          <a:xfrm>
            <a:off x="566738" y="1752600"/>
            <a:ext cx="8001000" cy="4572000"/>
          </a:xfrm>
        </p:spPr>
        <p:txBody>
          <a:bodyPr/>
          <a:lstStyle/>
          <a:p>
            <a:pPr>
              <a:buFont typeface="Wingdings" pitchFamily="2" charset="2"/>
              <a:buNone/>
            </a:pPr>
            <a:endParaRPr lang="en-US" altLang="en-US"/>
          </a:p>
        </p:txBody>
      </p:sp>
      <p:sp>
        <p:nvSpPr>
          <p:cNvPr id="12292" name="AutoShape 4"/>
          <p:cNvSpPr>
            <a:spLocks noChangeArrowheads="1"/>
          </p:cNvSpPr>
          <p:nvPr/>
        </p:nvSpPr>
        <p:spPr bwMode="auto">
          <a:xfrm>
            <a:off x="838200" y="1723104"/>
            <a:ext cx="7467600" cy="914400"/>
          </a:xfrm>
          <a:prstGeom prst="roundRect">
            <a:avLst>
              <a:gd name="adj" fmla="val 16667"/>
            </a:avLst>
          </a:prstGeom>
          <a:solidFill>
            <a:schemeClr val="tx1"/>
          </a:solidFill>
          <a:ln w="9525">
            <a:solidFill>
              <a:schemeClr val="accent1"/>
            </a:solidFill>
            <a:round/>
            <a:headEnd/>
            <a:tailEnd/>
          </a:ln>
          <a:effectLst/>
          <a:extLst/>
        </p:spPr>
        <p:txBody>
          <a:bodyPr wrap="none" anchor="ctr"/>
          <a:lstStyle/>
          <a:p>
            <a:r>
              <a:rPr lang="en-US" altLang="en-US" sz="2400" dirty="0">
                <a:solidFill>
                  <a:schemeClr val="bg1"/>
                </a:solidFill>
              </a:rPr>
              <a:t>1. </a:t>
            </a:r>
            <a:r>
              <a:rPr lang="en-US" altLang="en-US" sz="3200" b="1" dirty="0">
                <a:solidFill>
                  <a:srgbClr val="FFFF00"/>
                </a:solidFill>
              </a:rPr>
              <a:t>Man, </a:t>
            </a:r>
            <a:r>
              <a:rPr lang="en-US" altLang="en-US" sz="3200" dirty="0">
                <a:solidFill>
                  <a:schemeClr val="bg1"/>
                </a:solidFill>
                <a:effectLst>
                  <a:outerShdw blurRad="38100" dist="38100" dir="2700000" algn="tl">
                    <a:srgbClr val="000000">
                      <a:alpha val="43137"/>
                    </a:srgbClr>
                  </a:outerShdw>
                </a:effectLst>
              </a:rPr>
              <a:t>Gn.2:7-9  (3:17-19, 24)</a:t>
            </a:r>
          </a:p>
        </p:txBody>
      </p:sp>
      <p:sp>
        <p:nvSpPr>
          <p:cNvPr id="12293" name="AutoShape 5"/>
          <p:cNvSpPr>
            <a:spLocks noChangeArrowheads="1"/>
          </p:cNvSpPr>
          <p:nvPr/>
        </p:nvSpPr>
        <p:spPr bwMode="auto">
          <a:xfrm>
            <a:off x="838200" y="2866104"/>
            <a:ext cx="7467600" cy="914400"/>
          </a:xfrm>
          <a:prstGeom prst="roundRect">
            <a:avLst>
              <a:gd name="adj" fmla="val 16667"/>
            </a:avLst>
          </a:prstGeom>
          <a:solidFill>
            <a:schemeClr val="tx1"/>
          </a:solidFill>
          <a:ln w="9525">
            <a:solidFill>
              <a:schemeClr val="accent1"/>
            </a:solidFill>
            <a:round/>
            <a:headEnd/>
            <a:tailEnd/>
          </a:ln>
          <a:effectLst/>
          <a:extLst/>
        </p:spPr>
        <p:txBody>
          <a:bodyPr wrap="none" anchor="ctr"/>
          <a:lstStyle/>
          <a:p>
            <a:r>
              <a:rPr lang="en-US" altLang="en-US" sz="2400" dirty="0">
                <a:solidFill>
                  <a:schemeClr val="bg1"/>
                </a:solidFill>
              </a:rPr>
              <a:t>2. </a:t>
            </a:r>
            <a:r>
              <a:rPr lang="en-US" altLang="en-US" sz="3200" b="1" dirty="0">
                <a:solidFill>
                  <a:srgbClr val="FFFF00"/>
                </a:solidFill>
              </a:rPr>
              <a:t>Sin, </a:t>
            </a:r>
            <a:r>
              <a:rPr lang="en-US" altLang="en-US" sz="3200" dirty="0">
                <a:solidFill>
                  <a:schemeClr val="bg1"/>
                </a:solidFill>
                <a:effectLst>
                  <a:outerShdw blurRad="38100" dist="38100" dir="2700000" algn="tl">
                    <a:srgbClr val="000000">
                      <a:alpha val="43137"/>
                    </a:srgbClr>
                  </a:outerShdw>
                </a:effectLst>
              </a:rPr>
              <a:t>Gn.45:5-8 </a:t>
            </a:r>
            <a:r>
              <a:rPr lang="en-US" altLang="en-US" sz="3200" dirty="0" smtClean="0">
                <a:solidFill>
                  <a:schemeClr val="bg1"/>
                </a:solidFill>
                <a:effectLst>
                  <a:outerShdw blurRad="38100" dist="38100" dir="2700000" algn="tl">
                    <a:srgbClr val="000000">
                      <a:alpha val="43137"/>
                    </a:srgbClr>
                  </a:outerShdw>
                </a:effectLst>
              </a:rPr>
              <a:t> (</a:t>
            </a:r>
            <a:r>
              <a:rPr lang="en-US" altLang="en-US" sz="3200" dirty="0">
                <a:solidFill>
                  <a:schemeClr val="bg1"/>
                </a:solidFill>
                <a:effectLst>
                  <a:outerShdw blurRad="38100" dist="38100" dir="2700000" algn="tl">
                    <a:srgbClr val="000000">
                      <a:alpha val="43137"/>
                    </a:srgbClr>
                  </a:outerShdw>
                </a:effectLst>
              </a:rPr>
              <a:t>Ac.2:23)</a:t>
            </a:r>
          </a:p>
        </p:txBody>
      </p:sp>
      <p:sp>
        <p:nvSpPr>
          <p:cNvPr id="12294" name="AutoShape 6"/>
          <p:cNvSpPr>
            <a:spLocks noChangeArrowheads="1"/>
          </p:cNvSpPr>
          <p:nvPr/>
        </p:nvSpPr>
        <p:spPr bwMode="auto">
          <a:xfrm>
            <a:off x="838200" y="4009104"/>
            <a:ext cx="7467600" cy="914400"/>
          </a:xfrm>
          <a:prstGeom prst="roundRect">
            <a:avLst>
              <a:gd name="adj" fmla="val 16667"/>
            </a:avLst>
          </a:prstGeom>
          <a:solidFill>
            <a:schemeClr val="tx1"/>
          </a:solidFill>
          <a:ln w="9525">
            <a:solidFill>
              <a:schemeClr val="accent1"/>
            </a:solidFill>
            <a:round/>
            <a:headEnd/>
            <a:tailEnd/>
          </a:ln>
          <a:effectLst/>
          <a:extLst/>
        </p:spPr>
        <p:txBody>
          <a:bodyPr wrap="none" anchor="ctr"/>
          <a:lstStyle/>
          <a:p>
            <a:r>
              <a:rPr lang="en-US" altLang="en-US" sz="2400" dirty="0">
                <a:solidFill>
                  <a:schemeClr val="bg1"/>
                </a:solidFill>
              </a:rPr>
              <a:t>3. </a:t>
            </a:r>
            <a:r>
              <a:rPr lang="en-US" altLang="en-US" sz="3200" b="1" dirty="0">
                <a:solidFill>
                  <a:srgbClr val="FFFF00"/>
                </a:solidFill>
              </a:rPr>
              <a:t>Satan, </a:t>
            </a:r>
            <a:r>
              <a:rPr lang="en-US" altLang="en-US" sz="3200" dirty="0">
                <a:solidFill>
                  <a:schemeClr val="bg1"/>
                </a:solidFill>
                <a:effectLst>
                  <a:outerShdw blurRad="38100" dist="38100" dir="2700000" algn="tl">
                    <a:srgbClr val="000000">
                      <a:alpha val="43137"/>
                    </a:srgbClr>
                  </a:outerShdw>
                </a:effectLst>
              </a:rPr>
              <a:t>Job </a:t>
            </a:r>
            <a:r>
              <a:rPr lang="en-US" altLang="en-US" sz="3200" dirty="0" smtClean="0">
                <a:solidFill>
                  <a:schemeClr val="bg1"/>
                </a:solidFill>
                <a:effectLst>
                  <a:outerShdw blurRad="38100" dist="38100" dir="2700000" algn="tl">
                    <a:srgbClr val="000000">
                      <a:alpha val="43137"/>
                    </a:srgbClr>
                  </a:outerShdw>
                </a:effectLst>
              </a:rPr>
              <a:t>1-2    (Mt.25:41)</a:t>
            </a:r>
            <a:endParaRPr lang="en-US" altLang="en-US" sz="3200" dirty="0">
              <a:solidFill>
                <a:schemeClr val="bg1"/>
              </a:solidFill>
              <a:effectLst>
                <a:outerShdw blurRad="38100" dist="38100" dir="2700000" algn="tl">
                  <a:srgbClr val="000000">
                    <a:alpha val="43137"/>
                  </a:srgbClr>
                </a:outerShdw>
              </a:effectLst>
            </a:endParaRPr>
          </a:p>
        </p:txBody>
      </p:sp>
      <p:sp>
        <p:nvSpPr>
          <p:cNvPr id="12295" name="AutoShape 7"/>
          <p:cNvSpPr>
            <a:spLocks noChangeArrowheads="1"/>
          </p:cNvSpPr>
          <p:nvPr/>
        </p:nvSpPr>
        <p:spPr bwMode="auto">
          <a:xfrm>
            <a:off x="838200" y="5152104"/>
            <a:ext cx="7467600" cy="914400"/>
          </a:xfrm>
          <a:prstGeom prst="roundRect">
            <a:avLst>
              <a:gd name="adj" fmla="val 16667"/>
            </a:avLst>
          </a:prstGeom>
          <a:solidFill>
            <a:schemeClr val="tx1"/>
          </a:solidFill>
          <a:ln w="9525">
            <a:solidFill>
              <a:schemeClr val="accent1"/>
            </a:solidFill>
            <a:round/>
            <a:headEnd/>
            <a:tailEnd/>
          </a:ln>
          <a:effectLst/>
          <a:extLst/>
        </p:spPr>
        <p:txBody>
          <a:bodyPr wrap="none" anchor="ctr"/>
          <a:lstStyle/>
          <a:p>
            <a:r>
              <a:rPr lang="en-US" altLang="en-US" sz="2400" dirty="0">
                <a:solidFill>
                  <a:schemeClr val="bg1"/>
                </a:solidFill>
              </a:rPr>
              <a:t>4. </a:t>
            </a:r>
            <a:r>
              <a:rPr lang="en-US" altLang="en-US" sz="3200" b="1" dirty="0">
                <a:solidFill>
                  <a:srgbClr val="FFFF00"/>
                </a:solidFill>
              </a:rPr>
              <a:t>Nations, </a:t>
            </a:r>
            <a:r>
              <a:rPr lang="en-US" altLang="en-US" sz="3200" dirty="0" smtClean="0">
                <a:solidFill>
                  <a:schemeClr val="bg1"/>
                </a:solidFill>
                <a:effectLst>
                  <a:outerShdw blurRad="38100" dist="38100" dir="2700000" algn="tl">
                    <a:srgbClr val="000000">
                      <a:alpha val="43137"/>
                    </a:srgbClr>
                  </a:outerShdw>
                </a:effectLst>
              </a:rPr>
              <a:t>Dn.4:17, 34-35</a:t>
            </a:r>
            <a:endParaRPr lang="en-US" altLang="en-US" sz="3200"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nimBg="1"/>
      <p:bldP spid="12293" grpId="0" animBg="1"/>
      <p:bldP spid="12294" grpId="0" animBg="1"/>
      <p:bldP spid="12295" grpId="0" animBg="1"/>
    </p:bld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Profile</Template>
  <TotalTime>645</TotalTime>
  <Words>573</Words>
  <Application>Microsoft Office PowerPoint</Application>
  <PresentationFormat>On-screen Show (4:3)</PresentationFormat>
  <Paragraphs>95</Paragraphs>
  <Slides>17</Slides>
  <Notes>0</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Profile</vt:lpstr>
      <vt:lpstr>Default Design</vt:lpstr>
      <vt:lpstr>The Sovereignty of God</vt:lpstr>
      <vt:lpstr>Mt.20:1-15</vt:lpstr>
      <vt:lpstr>Sovereignty Of God</vt:lpstr>
      <vt:lpstr>False view of sovereignty</vt:lpstr>
      <vt:lpstr>True view of sovereignty</vt:lpstr>
      <vt:lpstr>I. Scriptures on God’s Sovereignty</vt:lpstr>
      <vt:lpstr>Slide 7</vt:lpstr>
      <vt:lpstr>I. Scriptures on God’s Sovereignty</vt:lpstr>
      <vt:lpstr>God Is Sovereign Over:</vt:lpstr>
      <vt:lpstr>I. Scriptures on God’s Sovereignty</vt:lpstr>
      <vt:lpstr>1. His sovereignty sustains us                Not Deism   </vt:lpstr>
      <vt:lpstr>Not Deism Not Fatalism</vt:lpstr>
      <vt:lpstr>Not Deism Not Fatalism Providence</vt:lpstr>
      <vt:lpstr>Not Deism Not Fatalism Providence</vt:lpstr>
      <vt:lpstr>Not Deism Not Fatalism Providence</vt:lpstr>
      <vt:lpstr>1.  His sovereignty sustains us 2. His sovereignty subdues  enemies</vt:lpstr>
      <vt:lpstr>1.  His sovereignty sustains us 2.  His sovereignty subdues enemies 3. His sovereignty subjects all</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Johnson</cp:lastModifiedBy>
  <cp:revision>84</cp:revision>
  <dcterms:created xsi:type="dcterms:W3CDTF">2008-12-13T03:27:58Z</dcterms:created>
  <dcterms:modified xsi:type="dcterms:W3CDTF">2015-04-12T00:29:47Z</dcterms:modified>
</cp:coreProperties>
</file>