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92" r:id="rId2"/>
    <p:sldId id="277" r:id="rId3"/>
    <p:sldId id="278" r:id="rId4"/>
    <p:sldId id="296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11" r:id="rId13"/>
    <p:sldId id="312" r:id="rId14"/>
    <p:sldId id="310" r:id="rId15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66"/>
    <a:srgbClr val="FFFF99"/>
    <a:srgbClr val="800000"/>
    <a:srgbClr val="A50021"/>
    <a:srgbClr val="5F5F5F"/>
    <a:srgbClr val="660033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8936BA-5F35-4669-8952-564651988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46063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C41E7-F631-4B65-8FC7-0235571B1B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87515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AE172-4EC3-4A1B-B5BA-178038A00B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71200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7FBD6-2CFB-4A03-AD7C-F868C1999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2057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6C4953-7392-4B63-8327-0E3DACE81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6342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E3F47-4142-4479-A434-23F82DCC9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1487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A9E1F-12FA-42E6-AD35-CDED27353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26085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09D26-DFA1-4D47-BE82-23D35EBA52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137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4C03C-BFCD-47AD-A258-F3FF89DE5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0390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1A8A1-AB33-4AAD-96C9-1484C3EFB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52338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B60F3-2D58-4175-9540-133722BF1E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7215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075E3-BE16-4823-8538-3021DDFFA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14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02DDC-3FAB-4F96-8493-FDD64B1C9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3997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04D4D7-B12D-4739-A397-6EBBF19CC8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10000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2130425"/>
            <a:ext cx="5486400" cy="1470025"/>
          </a:xfrm>
          <a:solidFill>
            <a:srgbClr val="000066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Living The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Good Life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371600"/>
          </a:xfrm>
        </p:spPr>
        <p:txBody>
          <a:bodyPr/>
          <a:lstStyle/>
          <a:p>
            <a:r>
              <a:rPr lang="en-US" b="1" dirty="0" smtClean="0"/>
              <a:t>1 Peter 3:8-10</a:t>
            </a:r>
          </a:p>
          <a:p>
            <a:r>
              <a:rPr lang="en-US" dirty="0" smtClean="0"/>
              <a:t>[1 Timothy 4:7-8; 1 John 5:12]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380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sz="2000" dirty="0" smtClean="0"/>
              <a:t>1. </a:t>
            </a:r>
            <a:r>
              <a:rPr lang="en-US" sz="2400" dirty="0" smtClean="0"/>
              <a:t>Learn to Love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dirty="0" smtClean="0"/>
              <a:t>2. </a:t>
            </a:r>
            <a:r>
              <a:rPr lang="en-US" sz="2400" dirty="0" smtClean="0"/>
              <a:t>Learn to work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dirty="0" smtClean="0"/>
              <a:t>3. </a:t>
            </a:r>
            <a:r>
              <a:rPr lang="en-US" sz="2400" dirty="0" smtClean="0"/>
              <a:t>Learn to examine yourself</a:t>
            </a:r>
            <a:br>
              <a:rPr lang="en-US" sz="2400" dirty="0" smtClean="0"/>
            </a:br>
            <a:r>
              <a:rPr lang="en-US" sz="2800" b="1" dirty="0" smtClean="0"/>
              <a:t>4. </a:t>
            </a:r>
            <a:r>
              <a:rPr lang="en-US" sz="3600" b="1" dirty="0" smtClean="0"/>
              <a:t>Learn to accept yourself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400" b="1" dirty="0" smtClean="0">
                <a:solidFill>
                  <a:srgbClr val="000066"/>
                </a:solidFill>
              </a:rPr>
              <a:t>Never be satisfied with spiritual growth </a:t>
            </a:r>
            <a:r>
              <a:rPr lang="en-US" sz="3400" b="1" dirty="0" smtClean="0"/>
              <a:t>– Ph.3:13-14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endParaRPr lang="en-US" sz="3400" b="1" dirty="0"/>
          </a:p>
          <a:p>
            <a:pPr marL="0" indent="0">
              <a:spcBef>
                <a:spcPts val="600"/>
              </a:spcBef>
              <a:buNone/>
            </a:pPr>
            <a:endParaRPr lang="en-US" sz="3400" b="1" dirty="0" smtClean="0"/>
          </a:p>
          <a:p>
            <a:pPr marL="515938" indent="-515938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a. 	</a:t>
            </a:r>
            <a:r>
              <a:rPr lang="en-US" sz="3400" b="1" dirty="0" smtClean="0"/>
              <a:t>Few are good at 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everything</a:t>
            </a:r>
            <a:r>
              <a:rPr lang="en-US" sz="3400" b="1" dirty="0" smtClean="0"/>
              <a:t>.</a:t>
            </a:r>
          </a:p>
          <a:p>
            <a:pPr marL="515938" indent="-515938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b. 	</a:t>
            </a:r>
            <a:r>
              <a:rPr lang="en-US" sz="3400" b="1" dirty="0" smtClean="0"/>
              <a:t>Most can improve in 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anything</a:t>
            </a:r>
            <a:r>
              <a:rPr lang="en-US" sz="3400" b="1" dirty="0" smtClean="0"/>
              <a:t>.</a:t>
            </a:r>
          </a:p>
          <a:p>
            <a:pPr marL="515938" indent="-515938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c. 	</a:t>
            </a:r>
            <a:r>
              <a:rPr lang="en-US" sz="3400" b="1" dirty="0" smtClean="0"/>
              <a:t>Everyone can do 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something</a:t>
            </a:r>
            <a:r>
              <a:rPr lang="en-US" sz="3400" b="1" dirty="0" smtClean="0"/>
              <a:t>.</a:t>
            </a:r>
          </a:p>
          <a:p>
            <a:pPr marL="515938" indent="-515938"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d. 	</a:t>
            </a:r>
            <a:r>
              <a:rPr lang="en-US" sz="3400" b="1" dirty="0" smtClean="0"/>
              <a:t>Don’t be caught doing 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nothing</a:t>
            </a:r>
            <a:r>
              <a:rPr lang="en-US" sz="3400" b="1" dirty="0" smtClean="0"/>
              <a:t>.</a:t>
            </a:r>
          </a:p>
          <a:p>
            <a:pPr marL="457200" lvl="1" indent="0" defTabSz="515938">
              <a:buNone/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  <a:p>
            <a:pPr lvl="1" defTabSz="515938">
              <a:buBlip>
                <a:blip r:embed="rId2"/>
              </a:buBlip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2209800" y="2895600"/>
            <a:ext cx="4724400" cy="1066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green, you grow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ripe, you rot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158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/>
          <a:lstStyle/>
          <a:p>
            <a:r>
              <a:rPr lang="en-US" sz="2000" dirty="0" smtClean="0"/>
              <a:t>1. </a:t>
            </a:r>
            <a:r>
              <a:rPr lang="en-US" sz="2400" dirty="0" smtClean="0"/>
              <a:t>Learn to Love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dirty="0" smtClean="0"/>
              <a:t>2. </a:t>
            </a:r>
            <a:r>
              <a:rPr lang="en-US" sz="2400" dirty="0" smtClean="0"/>
              <a:t>Learn to work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dirty="0" smtClean="0"/>
              <a:t>3. </a:t>
            </a:r>
            <a:r>
              <a:rPr lang="en-US" sz="2400" dirty="0" smtClean="0"/>
              <a:t>Learn to examine yourself</a:t>
            </a:r>
            <a:br>
              <a:rPr lang="en-US" sz="2400" dirty="0" smtClean="0"/>
            </a:br>
            <a:r>
              <a:rPr lang="en-US" sz="2000" dirty="0" smtClean="0"/>
              <a:t>4. </a:t>
            </a:r>
            <a:r>
              <a:rPr lang="en-US" sz="2400" dirty="0" smtClean="0"/>
              <a:t>Learn to accept yourself</a:t>
            </a:r>
            <a:br>
              <a:rPr lang="en-US" sz="2400" dirty="0" smtClean="0"/>
            </a:br>
            <a:r>
              <a:rPr lang="en-US" sz="2800" b="1" dirty="0" smtClean="0"/>
              <a:t>5. </a:t>
            </a:r>
            <a:r>
              <a:rPr lang="en-US" sz="3600" b="1" dirty="0" smtClean="0"/>
              <a:t>Cultivate an interest in others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3400" b="1" dirty="0" smtClean="0"/>
              <a:t>Lk.6:31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r>
              <a:rPr lang="en-US" sz="3200" b="1" dirty="0" smtClean="0"/>
              <a:t>Not ‘live and let live’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r>
              <a:rPr lang="en-US" sz="3200" b="1" dirty="0" smtClean="0"/>
              <a:t>Not mind their business / meddling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r>
              <a:rPr lang="en-US" sz="3200" b="1" dirty="0" smtClean="0"/>
              <a:t>Not try to get something from them</a:t>
            </a:r>
          </a:p>
          <a:p>
            <a:pPr marL="457200" lvl="1" indent="-457200"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rgbClr val="000066"/>
                </a:solidFill>
              </a:rPr>
              <a:t>Sincere, selfless love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endParaRPr lang="en-US" sz="3000" b="1" dirty="0" smtClean="0"/>
          </a:p>
          <a:p>
            <a:pPr marL="0" indent="0">
              <a:spcBef>
                <a:spcPts val="600"/>
              </a:spcBef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74551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/>
          <a:lstStyle/>
          <a:p>
            <a:r>
              <a:rPr lang="en-US" sz="2000" dirty="0" smtClean="0"/>
              <a:t>1. </a:t>
            </a:r>
            <a:r>
              <a:rPr lang="en-US" sz="2400" dirty="0" smtClean="0"/>
              <a:t>Learn to Love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dirty="0" smtClean="0"/>
              <a:t>2. </a:t>
            </a:r>
            <a:r>
              <a:rPr lang="en-US" sz="2400" dirty="0" smtClean="0"/>
              <a:t>Learn to work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dirty="0" smtClean="0"/>
              <a:t>3. </a:t>
            </a:r>
            <a:r>
              <a:rPr lang="en-US" sz="2400" dirty="0" smtClean="0"/>
              <a:t>Learn to examine yourself</a:t>
            </a:r>
            <a:br>
              <a:rPr lang="en-US" sz="2400" dirty="0" smtClean="0"/>
            </a:br>
            <a:r>
              <a:rPr lang="en-US" sz="2000" dirty="0" smtClean="0"/>
              <a:t>4. </a:t>
            </a:r>
            <a:r>
              <a:rPr lang="en-US" sz="2400" dirty="0" smtClean="0"/>
              <a:t>Learn to accept yourself</a:t>
            </a:r>
            <a:br>
              <a:rPr lang="en-US" sz="2400" dirty="0" smtClean="0"/>
            </a:br>
            <a:r>
              <a:rPr lang="en-US" sz="2800" b="1" dirty="0" smtClean="0"/>
              <a:t>5. </a:t>
            </a:r>
            <a:r>
              <a:rPr lang="en-US" sz="3600" b="1" dirty="0" smtClean="0"/>
              <a:t>Cultivate an interest in others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600" dirty="0" smtClean="0"/>
              <a:t>Lk.6:31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400" b="1" dirty="0" smtClean="0"/>
              <a:t>Lk.22:24-27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r>
              <a:rPr lang="en-US" sz="3200" b="1" dirty="0" smtClean="0"/>
              <a:t>Ambitious contention, </a:t>
            </a:r>
            <a:r>
              <a:rPr lang="en-US" b="1" dirty="0" smtClean="0"/>
              <a:t>24</a:t>
            </a:r>
            <a:endParaRPr lang="en-US" sz="3200" b="1" dirty="0" smtClean="0"/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r>
              <a:rPr lang="en-US" sz="3200" b="1" dirty="0" smtClean="0"/>
              <a:t>Acting like worldly tyrants, </a:t>
            </a:r>
            <a:r>
              <a:rPr lang="en-US" b="1" dirty="0" smtClean="0"/>
              <a:t>25</a:t>
            </a:r>
            <a:endParaRPr lang="en-US" sz="3200" b="1" dirty="0" smtClean="0"/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r>
              <a:rPr lang="en-US" sz="3200" b="1" dirty="0" smtClean="0"/>
              <a:t>Ignoring example of Jesus, </a:t>
            </a:r>
            <a:r>
              <a:rPr lang="en-US" b="1" dirty="0" smtClean="0"/>
              <a:t>26-27</a:t>
            </a:r>
            <a:endParaRPr lang="en-US" sz="3200" b="1" dirty="0" smtClean="0"/>
          </a:p>
          <a:p>
            <a:pPr lvl="2">
              <a:spcBef>
                <a:spcPts val="600"/>
              </a:spcBef>
              <a:buBlip>
                <a:blip r:embed="rId2"/>
              </a:buBlip>
            </a:pPr>
            <a:r>
              <a:rPr lang="en-US" sz="3200" b="1" dirty="0" smtClean="0"/>
              <a:t>Jn.13:4-14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endParaRPr lang="en-US" sz="3000" b="1" dirty="0" smtClean="0"/>
          </a:p>
          <a:p>
            <a:pPr marL="0" indent="0">
              <a:spcBef>
                <a:spcPts val="600"/>
              </a:spcBef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110571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/>
          <a:lstStyle/>
          <a:p>
            <a:r>
              <a:rPr lang="en-US" sz="2000" dirty="0" smtClean="0"/>
              <a:t>1. </a:t>
            </a:r>
            <a:r>
              <a:rPr lang="en-US" sz="2400" dirty="0" smtClean="0"/>
              <a:t>Learn to Love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dirty="0" smtClean="0"/>
              <a:t>2. </a:t>
            </a:r>
            <a:r>
              <a:rPr lang="en-US" sz="2400" dirty="0" smtClean="0"/>
              <a:t>Learn to work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dirty="0" smtClean="0"/>
              <a:t>3. </a:t>
            </a:r>
            <a:r>
              <a:rPr lang="en-US" sz="2400" dirty="0" smtClean="0"/>
              <a:t>Learn to examine yourself</a:t>
            </a:r>
            <a:br>
              <a:rPr lang="en-US" sz="2400" dirty="0" smtClean="0"/>
            </a:br>
            <a:r>
              <a:rPr lang="en-US" sz="2000" dirty="0" smtClean="0"/>
              <a:t>4. </a:t>
            </a:r>
            <a:r>
              <a:rPr lang="en-US" sz="2400" dirty="0" smtClean="0"/>
              <a:t>Learn to accept yourself</a:t>
            </a:r>
            <a:br>
              <a:rPr lang="en-US" sz="2400" dirty="0" smtClean="0"/>
            </a:br>
            <a:r>
              <a:rPr lang="en-US" sz="2800" b="1" dirty="0" smtClean="0"/>
              <a:t>5. </a:t>
            </a:r>
            <a:r>
              <a:rPr lang="en-US" sz="3600" b="1" dirty="0" smtClean="0"/>
              <a:t>Cultivate an interest in others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600" dirty="0" smtClean="0"/>
              <a:t>Lk.6:31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600" dirty="0" smtClean="0"/>
              <a:t>Lk.22:24-27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sz="3200" b="1" dirty="0" smtClean="0"/>
          </a:p>
          <a:p>
            <a:pPr marL="457200" lvl="1" indent="0">
              <a:spcBef>
                <a:spcPts val="600"/>
              </a:spcBef>
              <a:buNone/>
            </a:pPr>
            <a:endParaRPr lang="en-US" sz="3200" b="1" dirty="0" smtClean="0"/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endParaRPr lang="en-US" sz="3200" b="1" dirty="0"/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r>
              <a:rPr lang="en-US" sz="3200" b="1" dirty="0" smtClean="0"/>
              <a:t>Not every man for himself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r>
              <a:rPr lang="en-US" sz="3200" b="1" dirty="0" smtClean="0"/>
              <a:t>Not competing with each other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</a:pPr>
            <a:endParaRPr lang="en-US" sz="3200" b="1" dirty="0" smtClean="0"/>
          </a:p>
          <a:p>
            <a:pPr marL="0" indent="0">
              <a:spcBef>
                <a:spcPts val="600"/>
              </a:spcBef>
              <a:buNone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533400" y="3124200"/>
            <a:ext cx="8077200" cy="16002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635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dirty="0">
                <a:solidFill>
                  <a:srgbClr val="000066"/>
                </a:solidFill>
                <a:latin typeface="Calibri" panose="020F0502020204030204" pitchFamily="34" charset="0"/>
              </a:rPr>
              <a:t>Let nothing be done through selfish </a:t>
            </a:r>
            <a:r>
              <a:rPr lang="en-US" sz="3400" dirty="0" err="1" smtClean="0">
                <a:solidFill>
                  <a:srgbClr val="000066"/>
                </a:solidFill>
                <a:latin typeface="Calibri" panose="020F0502020204030204" pitchFamily="34" charset="0"/>
              </a:rPr>
              <a:t>ambi-tion</a:t>
            </a:r>
            <a:r>
              <a:rPr lang="en-US" sz="34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en-US" sz="3400" dirty="0">
                <a:solidFill>
                  <a:srgbClr val="000066"/>
                </a:solidFill>
                <a:latin typeface="Calibri" panose="020F0502020204030204" pitchFamily="34" charset="0"/>
              </a:rPr>
              <a:t>or conceit, but in lowliness of mind let each esteem others better than </a:t>
            </a:r>
            <a:r>
              <a:rPr lang="en-US" sz="34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himself</a:t>
            </a:r>
            <a:r>
              <a:rPr lang="en-US" sz="20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– Ph.2:3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972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9800"/>
          </a:xfrm>
        </p:spPr>
        <p:txBody>
          <a:bodyPr/>
          <a:lstStyle/>
          <a:p>
            <a:r>
              <a:rPr lang="en-US" sz="2000" dirty="0" smtClean="0"/>
              <a:t>1. </a:t>
            </a:r>
            <a:r>
              <a:rPr lang="en-US" sz="2400" dirty="0" smtClean="0"/>
              <a:t>Learn to Love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dirty="0" smtClean="0"/>
              <a:t>2. </a:t>
            </a:r>
            <a:r>
              <a:rPr lang="en-US" sz="2400" dirty="0" smtClean="0"/>
              <a:t>Learn to work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dirty="0" smtClean="0"/>
              <a:t>3. </a:t>
            </a:r>
            <a:r>
              <a:rPr lang="en-US" sz="2400" dirty="0" smtClean="0"/>
              <a:t>Learn to examine yourself</a:t>
            </a:r>
            <a:br>
              <a:rPr lang="en-US" sz="2400" dirty="0" smtClean="0"/>
            </a:br>
            <a:r>
              <a:rPr lang="en-US" sz="2000" dirty="0" smtClean="0"/>
              <a:t>4. </a:t>
            </a:r>
            <a:r>
              <a:rPr lang="en-US" sz="2400" dirty="0" smtClean="0"/>
              <a:t>Learn to accept yourself</a:t>
            </a:r>
            <a:br>
              <a:rPr lang="en-US" sz="2400" dirty="0" smtClean="0"/>
            </a:br>
            <a:r>
              <a:rPr lang="en-US" sz="2000" dirty="0" smtClean="0"/>
              <a:t>5. </a:t>
            </a:r>
            <a:r>
              <a:rPr lang="en-US" sz="2400" dirty="0" smtClean="0"/>
              <a:t>Cultivate an interest in others</a:t>
            </a:r>
            <a:br>
              <a:rPr lang="en-US" sz="2400" dirty="0" smtClean="0"/>
            </a:br>
            <a:r>
              <a:rPr lang="en-US" sz="2800" b="1" dirty="0" smtClean="0"/>
              <a:t>6. </a:t>
            </a:r>
            <a:r>
              <a:rPr lang="en-US" sz="3600" b="1" dirty="0" smtClean="0"/>
              <a:t>Live one day at a time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576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US" sz="3200" b="1" dirty="0" smtClean="0"/>
          </a:p>
          <a:p>
            <a:pPr marL="0" indent="0">
              <a:spcBef>
                <a:spcPts val="600"/>
              </a:spcBef>
              <a:buNone/>
            </a:pPr>
            <a:endParaRPr lang="en-US" b="1" dirty="0"/>
          </a:p>
          <a:p>
            <a:pPr marL="0" indent="0">
              <a:spcBef>
                <a:spcPts val="600"/>
              </a:spcBef>
              <a:buNone/>
            </a:pPr>
            <a:endParaRPr lang="en-US" sz="3200" b="1" dirty="0" smtClean="0"/>
          </a:p>
          <a:p>
            <a:pPr marL="0" indent="0">
              <a:spcBef>
                <a:spcPts val="600"/>
              </a:spcBef>
              <a:buNone/>
            </a:pPr>
            <a:endParaRPr lang="en-US" b="1" dirty="0"/>
          </a:p>
          <a:p>
            <a:pPr marL="0" indent="0">
              <a:spcBef>
                <a:spcPts val="600"/>
              </a:spcBef>
              <a:buNone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2514600"/>
            <a:ext cx="8153400" cy="2057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“Therefore do not worry about tomorrow, for tomorrow will worry about its own things.  Sufficient for the day is its own trouble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– Mt.6:34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Owner\AppData\Local\Microsoft\Windows\Temporary Internet Files\Content.IE5\9QDSY7W3\22852-N9221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4599654"/>
            <a:ext cx="1143000" cy="2000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95800" y="4953000"/>
            <a:ext cx="27432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31,536,000!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517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6" y="381000"/>
            <a:ext cx="7239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I.  Looking For Life In</a:t>
            </a:r>
            <a:br>
              <a:rPr lang="en-US" sz="3600" b="1" dirty="0" smtClean="0">
                <a:solidFill>
                  <a:srgbClr val="000066"/>
                </a:solidFill>
              </a:rPr>
            </a:br>
            <a:r>
              <a:rPr lang="en-US" sz="3600" b="1" dirty="0" smtClean="0">
                <a:solidFill>
                  <a:srgbClr val="000066"/>
                </a:solidFill>
              </a:rPr>
              <a:t>All The Wrong Places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7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Some look for life in . . .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US" sz="2400" dirty="0" smtClean="0">
                <a:solidFill>
                  <a:srgbClr val="800000"/>
                </a:solidFill>
              </a:rPr>
              <a:t>1. 	</a:t>
            </a:r>
            <a:r>
              <a:rPr 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Money</a:t>
            </a:r>
            <a:r>
              <a:rPr lang="en-US" sz="3400" dirty="0" smtClean="0">
                <a:solidFill>
                  <a:srgbClr val="000066"/>
                </a:solidFill>
              </a:rPr>
              <a:t>.  </a:t>
            </a:r>
            <a:r>
              <a:rPr lang="en-US" sz="3400" dirty="0" smtClean="0"/>
              <a:t>Comes at a price.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 smtClean="0">
                <a:solidFill>
                  <a:srgbClr val="800000"/>
                </a:solidFill>
              </a:rPr>
              <a:t>2. 	</a:t>
            </a:r>
            <a:r>
              <a:rPr 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Fame</a:t>
            </a:r>
            <a:r>
              <a:rPr lang="en-US" sz="3400" dirty="0">
                <a:solidFill>
                  <a:srgbClr val="000066"/>
                </a:solidFill>
              </a:rPr>
              <a:t>.  </a:t>
            </a:r>
            <a:r>
              <a:rPr lang="en-US" sz="3400" dirty="0"/>
              <a:t>1 </a:t>
            </a:r>
            <a:r>
              <a:rPr lang="en-US" sz="3400" dirty="0" smtClean="0"/>
              <a:t>K.4:31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 smtClean="0">
                <a:solidFill>
                  <a:srgbClr val="800000"/>
                </a:solidFill>
              </a:rPr>
              <a:t>3. 	</a:t>
            </a:r>
            <a:r>
              <a:rPr 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Intelligence</a:t>
            </a:r>
            <a:r>
              <a:rPr lang="en-US" sz="3400" dirty="0">
                <a:solidFill>
                  <a:srgbClr val="000066"/>
                </a:solidFill>
              </a:rPr>
              <a:t>. </a:t>
            </a:r>
            <a:r>
              <a:rPr lang="en-US" sz="3400" dirty="0" smtClean="0">
                <a:solidFill>
                  <a:srgbClr val="000066"/>
                </a:solidFill>
              </a:rPr>
              <a:t> </a:t>
            </a:r>
            <a:r>
              <a:rPr lang="en-US" sz="3400" dirty="0" smtClean="0"/>
              <a:t>1 Co.1:23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 smtClean="0">
                <a:solidFill>
                  <a:srgbClr val="800000"/>
                </a:solidFill>
              </a:rPr>
              <a:t>4. 	</a:t>
            </a:r>
            <a:r>
              <a:rPr 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Talent</a:t>
            </a:r>
            <a:r>
              <a:rPr lang="en-US" sz="3400" dirty="0">
                <a:solidFill>
                  <a:srgbClr val="000066"/>
                </a:solidFill>
              </a:rPr>
              <a:t>. </a:t>
            </a:r>
            <a:r>
              <a:rPr lang="en-US" sz="3400" dirty="0" smtClean="0">
                <a:solidFill>
                  <a:srgbClr val="000066"/>
                </a:solidFill>
              </a:rPr>
              <a:t> </a:t>
            </a:r>
            <a:r>
              <a:rPr lang="en-US" sz="3400" dirty="0" smtClean="0"/>
              <a:t>Jg.20:16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 smtClean="0">
                <a:solidFill>
                  <a:srgbClr val="800000"/>
                </a:solidFill>
              </a:rPr>
              <a:t>5. 	</a:t>
            </a:r>
            <a:r>
              <a:rPr 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sz="3400" dirty="0" smtClean="0">
                <a:solidFill>
                  <a:srgbClr val="000066"/>
                </a:solidFill>
              </a:rPr>
              <a:t> and </a:t>
            </a:r>
            <a:r>
              <a:rPr 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Influence</a:t>
            </a:r>
            <a:r>
              <a:rPr lang="en-US" sz="3400" dirty="0">
                <a:solidFill>
                  <a:srgbClr val="000066"/>
                </a:solidFill>
              </a:rPr>
              <a:t>. </a:t>
            </a:r>
            <a:r>
              <a:rPr lang="en-US" sz="3400" dirty="0" smtClean="0">
                <a:solidFill>
                  <a:srgbClr val="000066"/>
                </a:solidFill>
              </a:rPr>
              <a:t>  </a:t>
            </a:r>
            <a:r>
              <a:rPr lang="en-US" sz="3400" dirty="0" smtClean="0"/>
              <a:t>Samson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400" dirty="0" smtClean="0">
                <a:solidFill>
                  <a:srgbClr val="800000"/>
                </a:solidFill>
              </a:rPr>
              <a:t>6. 	</a:t>
            </a:r>
            <a:r>
              <a:rPr 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Selfishness</a:t>
            </a:r>
            <a:r>
              <a:rPr lang="en-US" sz="3400" dirty="0" smtClean="0">
                <a:solidFill>
                  <a:srgbClr val="000066"/>
                </a:solidFill>
              </a:rPr>
              <a:t>. </a:t>
            </a:r>
            <a:r>
              <a:rPr lang="en-US" sz="3400" dirty="0" smtClean="0"/>
              <a:t> Eli’s sons.  Haman.  Mt.16</a:t>
            </a:r>
          </a:p>
          <a:p>
            <a:pPr marL="914400" lvl="2" indent="0" defTabSz="515938">
              <a:buNone/>
            </a:pPr>
            <a:endParaRPr lang="en-US" b="1" dirty="0"/>
          </a:p>
          <a:p>
            <a:pPr marL="914400" lvl="2" indent="0" defTabSz="515938">
              <a:buNone/>
            </a:pPr>
            <a:endParaRPr lang="en-US" b="1" dirty="0" smtClean="0"/>
          </a:p>
          <a:p>
            <a:pPr lvl="1" defTabSz="515938">
              <a:buBlip>
                <a:blip r:embed="rId2"/>
              </a:buBlip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  <a:p>
            <a:pPr lvl="1" defTabSz="515938">
              <a:buBlip>
                <a:blip r:embed="rId2"/>
              </a:buBlip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5360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6" y="381000"/>
            <a:ext cx="7239000" cy="6477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 Looking For Life In All The Wrong Places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46356" y="1219200"/>
            <a:ext cx="7239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738188" algn="l"/>
              </a:tabLst>
            </a:pPr>
            <a:r>
              <a:rPr lang="en-US" sz="3600" b="1" dirty="0" smtClean="0">
                <a:solidFill>
                  <a:srgbClr val="000066"/>
                </a:solidFill>
              </a:rPr>
              <a:t>II. Look For The Good Life</a:t>
            </a:r>
            <a:br>
              <a:rPr lang="en-US" sz="3600" b="1" dirty="0" smtClean="0">
                <a:solidFill>
                  <a:srgbClr val="000066"/>
                </a:solidFill>
              </a:rPr>
            </a:br>
            <a:r>
              <a:rPr lang="en-US" sz="3600" b="1" dirty="0" smtClean="0">
                <a:solidFill>
                  <a:srgbClr val="000066"/>
                </a:solidFill>
              </a:rPr>
              <a:t>In The Good Book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17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1. </a:t>
            </a:r>
            <a:r>
              <a:rPr lang="en-US" sz="3600" b="1" dirty="0" smtClean="0"/>
              <a:t>Learn to Love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b="1" dirty="0" smtClean="0">
                <a:solidFill>
                  <a:srgbClr val="000066"/>
                </a:solidFill>
              </a:rPr>
              <a:t>Ultimately: God, 1 Jn.4:19</a:t>
            </a:r>
          </a:p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a. </a:t>
            </a:r>
            <a:r>
              <a:rPr 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Brothers</a:t>
            </a:r>
            <a:r>
              <a:rPr lang="en-US" sz="3400" dirty="0" smtClean="0">
                <a:solidFill>
                  <a:srgbClr val="000066"/>
                </a:solidFill>
              </a:rPr>
              <a:t>.  </a:t>
            </a:r>
            <a:r>
              <a:rPr lang="en-US" sz="3400" dirty="0"/>
              <a:t>1 Jn.4:20-21.  </a:t>
            </a: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b. </a:t>
            </a:r>
            <a:r>
              <a:rPr 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  <a:r>
              <a:rPr lang="en-US" sz="3400" dirty="0">
                <a:solidFill>
                  <a:srgbClr val="000066"/>
                </a:solidFill>
              </a:rPr>
              <a:t>, </a:t>
            </a:r>
            <a:r>
              <a:rPr lang="en-US" sz="3400" dirty="0"/>
              <a:t>Ep.5:25.</a:t>
            </a:r>
            <a:r>
              <a:rPr lang="en-US" sz="3400" dirty="0">
                <a:solidFill>
                  <a:srgbClr val="000066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c. </a:t>
            </a:r>
            <a:r>
              <a:rPr 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Neighbors</a:t>
            </a:r>
            <a:r>
              <a:rPr lang="en-US" sz="3400" dirty="0">
                <a:solidFill>
                  <a:srgbClr val="000066"/>
                </a:solidFill>
              </a:rPr>
              <a:t>, </a:t>
            </a:r>
            <a:r>
              <a:rPr lang="en-US" sz="3400" dirty="0"/>
              <a:t>Mt.22:37-39.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d. </a:t>
            </a:r>
            <a:r>
              <a:rPr 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Enemies</a:t>
            </a:r>
            <a:r>
              <a:rPr lang="en-US" sz="3400" dirty="0">
                <a:solidFill>
                  <a:srgbClr val="000066"/>
                </a:solidFill>
              </a:rPr>
              <a:t>, </a:t>
            </a:r>
            <a:r>
              <a:rPr lang="en-US" sz="3400" dirty="0"/>
              <a:t>Mt.5:43-48.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e. </a:t>
            </a:r>
            <a:r>
              <a:rPr lang="en-US" sz="3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3400" dirty="0">
                <a:solidFill>
                  <a:srgbClr val="000066"/>
                </a:solidFill>
              </a:rPr>
              <a:t>, </a:t>
            </a:r>
            <a:r>
              <a:rPr lang="en-US" sz="3400" dirty="0" smtClean="0"/>
              <a:t>Ps.119:97.  </a:t>
            </a:r>
            <a:endParaRPr lang="en-US" b="1" dirty="0" smtClean="0"/>
          </a:p>
          <a:p>
            <a:pPr lvl="1" defTabSz="515938">
              <a:buBlip>
                <a:blip r:embed="rId2"/>
              </a:buBlip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  <a:p>
            <a:pPr lvl="1" defTabSz="515938">
              <a:buBlip>
                <a:blip r:embed="rId2"/>
              </a:buBlip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2239296" y="2470356"/>
            <a:ext cx="4648200" cy="838200"/>
          </a:xfrm>
          <a:prstGeom prst="rect">
            <a:avLst/>
          </a:prstGeom>
          <a:solidFill>
            <a:srgbClr val="800000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Jn.14:15 . . . 13:34-35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087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1. </a:t>
            </a:r>
            <a:r>
              <a:rPr lang="en-US" sz="2400" dirty="0" smtClean="0"/>
              <a:t>Learn to Love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b="1" dirty="0" smtClean="0"/>
              <a:t>2. </a:t>
            </a:r>
            <a:r>
              <a:rPr lang="en-US" sz="3600" b="1" dirty="0" smtClean="0"/>
              <a:t>Learn to work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b="1" dirty="0" smtClean="0">
                <a:solidFill>
                  <a:srgbClr val="000066"/>
                </a:solidFill>
              </a:rPr>
              <a:t>Genesis 2:15 (3:17-19)</a:t>
            </a:r>
          </a:p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r>
              <a:rPr lang="en-US" sz="3400" dirty="0" smtClean="0"/>
              <a:t>  </a:t>
            </a:r>
            <a:endParaRPr lang="en-US" sz="3400" dirty="0"/>
          </a:p>
          <a:p>
            <a:pPr marL="914400" lvl="2" indent="0" defTabSz="515938">
              <a:buNone/>
            </a:pPr>
            <a:endParaRPr lang="en-US" b="1" dirty="0" smtClean="0"/>
          </a:p>
          <a:p>
            <a:pPr marL="457200" lvl="1" indent="0" defTabSz="515938">
              <a:buNone/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  <a:p>
            <a:pPr lvl="1" defTabSz="515938">
              <a:buBlip>
                <a:blip r:embed="rId2"/>
              </a:buBlip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905000" y="2057400"/>
            <a:ext cx="5304504" cy="838200"/>
          </a:xfrm>
          <a:prstGeom prst="rect">
            <a:avLst/>
          </a:prstGeom>
          <a:solidFill>
            <a:schemeClr val="bg2">
              <a:lumMod val="50000"/>
            </a:schemeClr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“Nothing to do…”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39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1. </a:t>
            </a:r>
            <a:r>
              <a:rPr lang="en-US" sz="2400" dirty="0" smtClean="0"/>
              <a:t>Learn to Love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dirty="0" smtClean="0"/>
              <a:t>2. </a:t>
            </a:r>
            <a:r>
              <a:rPr lang="en-US" sz="2400" dirty="0" smtClean="0"/>
              <a:t>Learn to work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b="1" dirty="0" smtClean="0"/>
              <a:t>3. </a:t>
            </a:r>
            <a:r>
              <a:rPr lang="en-US" sz="3600" b="1" dirty="0" smtClean="0"/>
              <a:t>Learn to examine yourself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endParaRPr lang="en-US" sz="3400" dirty="0" smtClean="0"/>
          </a:p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endParaRPr lang="en-US" sz="3400" dirty="0"/>
          </a:p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endParaRPr lang="en-US" sz="3400" dirty="0" smtClean="0"/>
          </a:p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r>
              <a:rPr lang="en-US" sz="3400" dirty="0" smtClean="0"/>
              <a:t>  </a:t>
            </a:r>
            <a:endParaRPr lang="en-US" sz="3400" dirty="0"/>
          </a:p>
          <a:p>
            <a:pPr marL="914400" lvl="2" indent="0" defTabSz="515938">
              <a:buNone/>
            </a:pPr>
            <a:endParaRPr lang="en-US" b="1" dirty="0" smtClean="0"/>
          </a:p>
          <a:p>
            <a:pPr lvl="1" defTabSz="515938">
              <a:buBlip>
                <a:blip r:embed="rId2"/>
              </a:buBlip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  <a:p>
            <a:pPr lvl="1" defTabSz="515938">
              <a:buBlip>
                <a:blip r:embed="rId2"/>
              </a:buBlip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500586" y="1600200"/>
            <a:ext cx="8130541" cy="2743200"/>
          </a:xfrm>
          <a:prstGeom prst="rect">
            <a:avLst/>
          </a:prstGeom>
          <a:solidFill>
            <a:srgbClr val="000066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FFC000"/>
                </a:solidFill>
              </a:rPr>
              <a:t>5</a:t>
            </a:r>
            <a:r>
              <a:rPr lang="en-US" sz="3200" b="1" dirty="0" smtClean="0">
                <a:solidFill>
                  <a:srgbClr val="FFFF00"/>
                </a:solidFill>
              </a:rPr>
              <a:t>Examine </a:t>
            </a:r>
            <a:r>
              <a:rPr lang="en-US" sz="3200" b="1" dirty="0">
                <a:solidFill>
                  <a:srgbClr val="FFFF00"/>
                </a:solidFill>
              </a:rPr>
              <a:t>yourselves as to whether you are in the faith. </a:t>
            </a:r>
            <a:r>
              <a:rPr lang="en-US" sz="3200" b="1" dirty="0" smtClean="0">
                <a:solidFill>
                  <a:srgbClr val="FFFF00"/>
                </a:solidFill>
              </a:rPr>
              <a:t> Test </a:t>
            </a:r>
            <a:r>
              <a:rPr lang="en-US" sz="3200" b="1" dirty="0">
                <a:solidFill>
                  <a:srgbClr val="FFFF00"/>
                </a:solidFill>
              </a:rPr>
              <a:t>yourselves. </a:t>
            </a:r>
            <a:r>
              <a:rPr lang="en-US" sz="3200" b="1" dirty="0" smtClean="0">
                <a:solidFill>
                  <a:srgbClr val="FFFF00"/>
                </a:solidFill>
              </a:rPr>
              <a:t> Do </a:t>
            </a:r>
            <a:r>
              <a:rPr lang="en-US" sz="3200" b="1" dirty="0">
                <a:solidFill>
                  <a:srgbClr val="FFFF00"/>
                </a:solidFill>
              </a:rPr>
              <a:t>you not know yourselves, that Jesus Christ is in you?—unless indeed you are </a:t>
            </a:r>
            <a:r>
              <a:rPr lang="en-US" sz="3200" b="1" dirty="0" smtClean="0">
                <a:solidFill>
                  <a:srgbClr val="FFFF00"/>
                </a:solidFill>
              </a:rPr>
              <a:t>disqualified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– 2 Co.13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051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1. </a:t>
            </a:r>
            <a:r>
              <a:rPr lang="en-US" sz="2400" dirty="0" smtClean="0"/>
              <a:t>Learn to Love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dirty="0" smtClean="0"/>
              <a:t>2. </a:t>
            </a:r>
            <a:r>
              <a:rPr lang="en-US" sz="2400" dirty="0" smtClean="0"/>
              <a:t>Learn to work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b="1" dirty="0" smtClean="0"/>
              <a:t>3. </a:t>
            </a:r>
            <a:r>
              <a:rPr lang="en-US" sz="3600" b="1" dirty="0" smtClean="0"/>
              <a:t>Learn to examine yourself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endParaRPr lang="en-US" sz="3400" dirty="0" smtClean="0"/>
          </a:p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endParaRPr lang="en-US" sz="3400" dirty="0"/>
          </a:p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endParaRPr lang="en-US" sz="3400" dirty="0" smtClean="0"/>
          </a:p>
          <a:p>
            <a:pPr marL="0" indent="0">
              <a:spcBef>
                <a:spcPts val="600"/>
              </a:spcBef>
              <a:spcAft>
                <a:spcPts val="2400"/>
              </a:spcAft>
              <a:buNone/>
            </a:pPr>
            <a:r>
              <a:rPr lang="en-US" sz="3400" dirty="0" smtClean="0"/>
              <a:t>  </a:t>
            </a:r>
            <a:endParaRPr lang="en-US" sz="3400" dirty="0"/>
          </a:p>
          <a:p>
            <a:pPr marL="514350" indent="-514350">
              <a:buAutoNum type="arabicPeriod"/>
            </a:pPr>
            <a:endParaRPr lang="en-US" sz="3400" dirty="0" smtClean="0">
              <a:solidFill>
                <a:srgbClr val="000066"/>
              </a:solidFill>
            </a:endParaRPr>
          </a:p>
          <a:p>
            <a:pPr marL="514350" indent="-514350">
              <a:buAutoNum type="arabicPeriod"/>
            </a:pPr>
            <a:endParaRPr lang="en-US" sz="3400" dirty="0">
              <a:solidFill>
                <a:srgbClr val="000066"/>
              </a:solidFill>
            </a:endParaRPr>
          </a:p>
          <a:p>
            <a:pPr marL="914400" lvl="2" indent="0" defTabSz="515938">
              <a:buNone/>
            </a:pPr>
            <a:endParaRPr lang="en-US" b="1" dirty="0" smtClean="0"/>
          </a:p>
          <a:p>
            <a:pPr lvl="1" defTabSz="515938">
              <a:buBlip>
                <a:blip r:embed="rId2"/>
              </a:buBlip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  <a:p>
            <a:pPr lvl="1" defTabSz="515938">
              <a:buBlip>
                <a:blip r:embed="rId2"/>
              </a:buBlip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426846" y="1600200"/>
            <a:ext cx="8262414" cy="4114800"/>
          </a:xfrm>
          <a:prstGeom prst="rect">
            <a:avLst/>
          </a:prstGeom>
          <a:solidFill>
            <a:srgbClr val="000066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 smtClean="0">
                <a:solidFill>
                  <a:srgbClr val="FF3300"/>
                </a:solidFill>
              </a:rPr>
              <a:t>14</a:t>
            </a:r>
            <a:r>
              <a:rPr lang="en-US" sz="3200" b="1" baseline="30000" dirty="0" smtClean="0">
                <a:solidFill>
                  <a:srgbClr val="FFC0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for </a:t>
            </a:r>
            <a:r>
              <a:rPr lang="en-US" sz="3200" b="1" dirty="0">
                <a:solidFill>
                  <a:srgbClr val="FFFF00"/>
                </a:solidFill>
              </a:rPr>
              <a:t>when Gentiles, who do not have the law, by nature do the things in the law, these, although not having the law, are a law to themselves, </a:t>
            </a:r>
            <a:r>
              <a:rPr lang="en-US" sz="3200" b="1" baseline="30000" dirty="0" smtClean="0">
                <a:solidFill>
                  <a:srgbClr val="FF3300"/>
                </a:solidFill>
              </a:rPr>
              <a:t>15</a:t>
            </a:r>
            <a:r>
              <a:rPr lang="en-US" sz="3200" b="1" baseline="30000" dirty="0" smtClean="0">
                <a:solidFill>
                  <a:srgbClr val="FFC0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who </a:t>
            </a:r>
            <a:r>
              <a:rPr lang="en-US" sz="3200" b="1" dirty="0">
                <a:solidFill>
                  <a:srgbClr val="FFFF00"/>
                </a:solidFill>
              </a:rPr>
              <a:t>show the work of the law written in their hearts, their conscience also bearing witness, and between themselves their thoughts accusing or else excusing them</a:t>
            </a:r>
            <a:r>
              <a:rPr lang="en-US" sz="3200" b="1" dirty="0" smtClean="0">
                <a:solidFill>
                  <a:srgbClr val="FFFF00"/>
                </a:solidFill>
              </a:rPr>
              <a:t>)  </a:t>
            </a:r>
            <a:r>
              <a:rPr lang="en-US" sz="2400" dirty="0" smtClean="0">
                <a:solidFill>
                  <a:schemeClr val="bg1"/>
                </a:solidFill>
              </a:rPr>
              <a:t>–Ro.2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86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1. </a:t>
            </a:r>
            <a:r>
              <a:rPr lang="en-US" sz="2400" dirty="0" smtClean="0"/>
              <a:t>Learn to Love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dirty="0" smtClean="0"/>
              <a:t>2. </a:t>
            </a:r>
            <a:r>
              <a:rPr lang="en-US" sz="2400" dirty="0" smtClean="0"/>
              <a:t>Learn to work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b="1" dirty="0" smtClean="0"/>
              <a:t>3. </a:t>
            </a:r>
            <a:r>
              <a:rPr lang="en-US" sz="3600" b="1" dirty="0" smtClean="0"/>
              <a:t>Learn to examine yourself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b="1" dirty="0" smtClean="0">
                <a:solidFill>
                  <a:srgbClr val="000066"/>
                </a:solidFill>
              </a:rPr>
              <a:t>Conscience: mind acts as judge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b="1" dirty="0">
                <a:solidFill>
                  <a:srgbClr val="000066"/>
                </a:solidFill>
              </a:rPr>
              <a:t>Examines conduct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b="1" dirty="0" smtClean="0">
                <a:solidFill>
                  <a:srgbClr val="000066"/>
                </a:solidFill>
              </a:rPr>
              <a:t>Consults law (Wor</a:t>
            </a:r>
            <a:r>
              <a:rPr lang="en-US" sz="3400" b="1" dirty="0" smtClean="0">
                <a:solidFill>
                  <a:srgbClr val="000066"/>
                </a:solidFill>
              </a:rPr>
              <a:t>d)</a:t>
            </a:r>
          </a:p>
          <a:p>
            <a:pPr>
              <a:spcBef>
                <a:spcPts val="600"/>
              </a:spcBef>
              <a:buBlip>
                <a:blip r:embed="rId2"/>
              </a:buBlip>
            </a:pPr>
            <a:r>
              <a:rPr lang="en-US" sz="3400" b="1" dirty="0" smtClean="0">
                <a:solidFill>
                  <a:srgbClr val="000066"/>
                </a:solidFill>
              </a:rPr>
              <a:t>Pronounces verdict</a:t>
            </a:r>
            <a:endParaRPr lang="en-US" b="1" dirty="0" smtClean="0"/>
          </a:p>
          <a:p>
            <a:pPr lvl="1" defTabSz="515938">
              <a:buBlip>
                <a:blip r:embed="rId3"/>
              </a:buBlip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  <a:p>
            <a:pPr lvl="1" defTabSz="515938">
              <a:buBlip>
                <a:blip r:embed="rId3"/>
              </a:buBlip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 smtClean="0"/>
          </a:p>
          <a:p>
            <a:pPr marL="457200" lvl="1" indent="0" defTabSz="515938">
              <a:buNone/>
            </a:pP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5410200" y="2246676"/>
            <a:ext cx="2743200" cy="1371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Protects Against . . .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3748548"/>
            <a:ext cx="3048000" cy="1248696"/>
          </a:xfrm>
          <a:prstGeom prst="rect">
            <a:avLst/>
          </a:prstGeom>
          <a:solidFill>
            <a:schemeClr val="tx1"/>
          </a:solidFill>
          <a:ln w="952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Pride,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Lk.18:9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3733800"/>
            <a:ext cx="3048000" cy="1248696"/>
          </a:xfrm>
          <a:prstGeom prst="rect">
            <a:avLst/>
          </a:prstGeom>
          <a:solidFill>
            <a:schemeClr val="tx1"/>
          </a:solidFill>
          <a:ln w="952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Disdain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Mt.21:23…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5152104"/>
            <a:ext cx="3048000" cy="1248696"/>
          </a:xfrm>
          <a:prstGeom prst="rect">
            <a:avLst/>
          </a:prstGeom>
          <a:solidFill>
            <a:schemeClr val="tx1"/>
          </a:solidFill>
          <a:ln w="952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Bitterness, Criticism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8200" y="5137356"/>
            <a:ext cx="3048000" cy="1248696"/>
          </a:xfrm>
          <a:prstGeom prst="rect">
            <a:avLst/>
          </a:prstGeom>
          <a:solidFill>
            <a:schemeClr val="tx1"/>
          </a:solidFill>
          <a:ln w="952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Compromise,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Shame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269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388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Living The Good Life</vt:lpstr>
      <vt:lpstr>Slide 2</vt:lpstr>
      <vt:lpstr>Some look for life in . . . </vt:lpstr>
      <vt:lpstr>Slide 4</vt:lpstr>
      <vt:lpstr>1. Learn to Love</vt:lpstr>
      <vt:lpstr>1. Learn to Love 2. Learn to work</vt:lpstr>
      <vt:lpstr>1. Learn to Love 2. Learn to work 3. Learn to examine yourself</vt:lpstr>
      <vt:lpstr>1. Learn to Love 2. Learn to work 3. Learn to examine yourself</vt:lpstr>
      <vt:lpstr>1. Learn to Love 2. Learn to work 3. Learn to examine yourself</vt:lpstr>
      <vt:lpstr>1. Learn to Love 2. Learn to work 3. Learn to examine yourself 4. Learn to accept yourself</vt:lpstr>
      <vt:lpstr>1. Learn to Love 2. Learn to work 3. Learn to examine yourself 4. Learn to accept yourself 5. Cultivate an interest in others</vt:lpstr>
      <vt:lpstr>1. Learn to Love 2. Learn to work 3. Learn to examine yourself 4. Learn to accept yourself 5. Cultivate an interest in others</vt:lpstr>
      <vt:lpstr>1. Learn to Love 2. Learn to work 3. Learn to examine yourself 4. Learn to accept yourself 5. Cultivate an interest in others</vt:lpstr>
      <vt:lpstr>1. Learn to Love 2. Learn to work 3. Learn to examine yourself 4. Learn to accept yourself 5. Cultivate an interest in others 6. Live one day at a time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164</cp:revision>
  <dcterms:created xsi:type="dcterms:W3CDTF">2009-02-05T22:47:12Z</dcterms:created>
  <dcterms:modified xsi:type="dcterms:W3CDTF">2015-05-04T12:21:52Z</dcterms:modified>
</cp:coreProperties>
</file>