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3" r:id="rId3"/>
    <p:sldId id="257" r:id="rId4"/>
    <p:sldId id="292" r:id="rId5"/>
    <p:sldId id="279" r:id="rId6"/>
    <p:sldId id="258" r:id="rId7"/>
    <p:sldId id="288" r:id="rId8"/>
    <p:sldId id="289" r:id="rId9"/>
    <p:sldId id="290" r:id="rId10"/>
    <p:sldId id="260" r:id="rId11"/>
    <p:sldId id="261" r:id="rId12"/>
    <p:sldId id="262" r:id="rId13"/>
    <p:sldId id="280" r:id="rId14"/>
    <p:sldId id="263" r:id="rId15"/>
    <p:sldId id="281" r:id="rId16"/>
    <p:sldId id="282" r:id="rId17"/>
    <p:sldId id="291" r:id="rId18"/>
    <p:sldId id="283" r:id="rId19"/>
    <p:sldId id="284" r:id="rId20"/>
    <p:sldId id="285" r:id="rId21"/>
    <p:sldId id="271" r:id="rId22"/>
    <p:sldId id="28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808080"/>
    <a:srgbClr val="663300"/>
    <a:srgbClr val="800000"/>
    <a:srgbClr val="0066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30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758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1397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9954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916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241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28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867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162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054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402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6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14005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6834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8653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1099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622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1734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151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320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030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226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7033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021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90441-334E-4E7F-B844-9325D3A65D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2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 John and Gnosticism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Jn.1:1-4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143000"/>
            <a:ext cx="8229600" cy="5029200"/>
          </a:xfrm>
        </p:spPr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</a:t>
            </a:r>
            <a:r>
              <a:rPr lang="en-US" altLang="en-U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handled</a:t>
            </a:r>
            <a:r>
              <a:rPr lang="en-US" alt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Him, He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in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altLang="en-U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[refutes </a:t>
            </a:r>
            <a:r>
              <a:rPr lang="en-US" altLang="en-US" sz="3600" u="sng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Docetism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</a:p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Lk.24:39– </a:t>
            </a:r>
          </a:p>
          <a:p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Jn.19:35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None/>
            </a:pPr>
            <a:endParaRPr lang="en-US" alt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746234" y="2971800"/>
            <a:ext cx="7633136" cy="2133600"/>
          </a:xfrm>
          <a:prstGeom prst="rect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 </a:t>
            </a: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hands and My feet, that it is I Myself. </a:t>
            </a:r>
            <a:r>
              <a:rPr lang="en-US" sz="33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Handle </a:t>
            </a: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 and see, for a spirit does not have flesh and bones as you see I have</a:t>
            </a:r>
            <a:r>
              <a:rPr lang="en-US" sz="33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33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434" y="152400"/>
            <a:ext cx="8229600" cy="1143000"/>
          </a:xfrm>
        </p:spPr>
        <p:txBody>
          <a:bodyPr/>
          <a:lstStyle/>
          <a:p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Jn.4:1-3,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false prophets…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034" y="1524000"/>
            <a:ext cx="8534400" cy="4724400"/>
          </a:xfrm>
        </p:spPr>
        <p:txBody>
          <a:bodyPr/>
          <a:lstStyle/>
          <a:p>
            <a:pPr marL="346075" indent="-346075">
              <a:lnSpc>
                <a:spcPct val="90000"/>
              </a:lnSpc>
              <a:spcAft>
                <a:spcPts val="600"/>
              </a:spcAft>
            </a:pPr>
            <a:r>
              <a:rPr lang="en-US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 </a:t>
            </a: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 He </a:t>
            </a:r>
            <a:r>
              <a:rPr lang="en-US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come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en-US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flesh”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68325" lvl="2" indent="-284163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flesh, </a:t>
            </a:r>
            <a:r>
              <a:rPr lang="en-US" alt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into’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1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[refutes </a:t>
            </a:r>
            <a:r>
              <a:rPr lang="en-US" altLang="en-US" sz="3100" u="sng" dirty="0" err="1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Cerinthus</a:t>
            </a:r>
            <a:r>
              <a:rPr lang="en-US" altLang="en-US" sz="31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</a:p>
          <a:p>
            <a:pPr marL="568325" lvl="2" indent="-284163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Came </a:t>
            </a:r>
            <a:r>
              <a:rPr lang="en-US" altLang="en-US" sz="3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human nature; </a:t>
            </a:r>
            <a:r>
              <a:rPr lang="en-US" alt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became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flesh</a:t>
            </a:r>
          </a:p>
          <a:p>
            <a:pPr marL="346075" indent="-346075">
              <a:lnSpc>
                <a:spcPct val="90000"/>
              </a:lnSpc>
              <a:spcAft>
                <a:spcPts val="300"/>
              </a:spcAft>
            </a:pPr>
            <a:r>
              <a:rPr lang="en-US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 </a:t>
            </a: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to confess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Verdana" panose="020B0604030504040204" pitchFamily="34" charset="0"/>
                <a:cs typeface="Arial"/>
              </a:rPr>
              <a:t>→</a:t>
            </a: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“Antichrist</a:t>
            </a:r>
            <a:r>
              <a:rPr lang="en-US" altLang="en-US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034" y="4038600"/>
            <a:ext cx="8534400" cy="1905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confession does not say other items of faith are unimportant . . . (cf. 2:22)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fights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chief error of that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434" y="152400"/>
            <a:ext cx="8229600" cy="1143000"/>
          </a:xfrm>
        </p:spPr>
        <p:txBody>
          <a:bodyPr/>
          <a:lstStyle/>
          <a:p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Jn.4:1-3,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false prophets…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034" y="1447800"/>
            <a:ext cx="8534400" cy="4724400"/>
          </a:xfrm>
        </p:spPr>
        <p:txBody>
          <a:bodyPr/>
          <a:lstStyle/>
          <a:p>
            <a:pPr marL="284163" indent="-284163">
              <a:lnSpc>
                <a:spcPct val="90000"/>
              </a:lnSpc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 </a:t>
            </a:r>
            <a:r>
              <a:rPr lang="en-US" alt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“…has come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alt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flesh.”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284163" indent="-284163">
              <a:lnSpc>
                <a:spcPct val="90000"/>
              </a:lnSpc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Antichrist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(Mk.13:22)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0238" lvl="1" indent="-346075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Five times, 1 Jn.2:18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4:3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Jn.7</a:t>
            </a:r>
          </a:p>
          <a:p>
            <a:pPr marL="630238" lvl="1" indent="-346075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one person, but 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2:18</a:t>
            </a:r>
          </a:p>
          <a:p>
            <a:pPr marL="630238" lvl="1" indent="-346075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1</a:t>
            </a:r>
            <a:r>
              <a:rPr lang="en-US" altLang="en-US" sz="32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Century (2:18; 4:3)</a:t>
            </a:r>
          </a:p>
          <a:p>
            <a:pPr marL="630238" lvl="1" indent="-346075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word: implies spirit of unbelief &amp; rebellion (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Lk.19:14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630238" lvl="1" indent="-346075">
              <a:lnSpc>
                <a:spcPct val="90000"/>
              </a:lnSpc>
            </a:pP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Various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manifestations: </a:t>
            </a:r>
            <a:r>
              <a:rPr lang="en-US" alt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docetism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atheism, religious leaders, etc.</a:t>
            </a:r>
          </a:p>
          <a:p>
            <a:pPr marL="630238" lvl="1" indent="-346075">
              <a:lnSpc>
                <a:spcPct val="90000"/>
              </a:lnSpc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Jn.5:6-8, </a:t>
            </a: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water…blood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0" y="1066800"/>
            <a:ext cx="8382000" cy="5181600"/>
          </a:xfrm>
        </p:spPr>
        <p:txBody>
          <a:bodyPr/>
          <a:lstStyle/>
          <a:p>
            <a:pPr marL="346075" indent="-346075"/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</a:t>
            </a:r>
            <a:r>
              <a:rPr lang="en-US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His baptism  </a:t>
            </a:r>
          </a:p>
          <a:p>
            <a:pPr marL="746125" lvl="2" indent="-346075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Jn.1:29-34, explains His whole ministry</a:t>
            </a:r>
          </a:p>
          <a:p>
            <a:pPr marL="746125" lvl="2" indent="-346075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Mt.3:16-17</a:t>
            </a:r>
          </a:p>
          <a:p>
            <a:pPr marL="746125" lvl="2" indent="-346075"/>
            <a:r>
              <a:rPr lang="en-US" altLang="en-US" sz="3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“…</a:t>
            </a:r>
            <a:r>
              <a:rPr lang="en-US" altLang="en-US" sz="3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only by </a:t>
            </a:r>
            <a:r>
              <a:rPr lang="en-US" altLang="en-US" sz="3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</a:t>
            </a:r>
            <a:r>
              <a:rPr lang="en-US" altLang="en-US" sz="3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Cerinthus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6075" indent="-346075"/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Blood</a:t>
            </a: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His death on the cross</a:t>
            </a:r>
          </a:p>
          <a:p>
            <a:pPr marL="746125" lvl="2" indent="-346075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Jn.19:28-30   </a:t>
            </a:r>
          </a:p>
          <a:p>
            <a:pPr marL="746125" lvl="2" indent="-346075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Cf. Mt.27:45, 51,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  <a:endParaRPr lang="en-US" altLang="en-US" sz="3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8296" y="533400"/>
            <a:ext cx="54102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Jesus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60332" y="1371600"/>
            <a:ext cx="54102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8288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Truth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90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Gnosticism as a whole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rationalistic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0" y="1524000"/>
            <a:ext cx="8382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3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</a:t>
            </a:r>
            <a:r>
              <a:rPr lang="en-US" altLang="en-US" sz="33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logic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</a:t>
            </a:r>
            <a:r>
              <a:rPr lang="en-US" altLang="en-US" sz="33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3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chief source and test of knowledge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Seeks to “answer questions outside the scope of the OT and the </a:t>
            </a:r>
            <a:r>
              <a:rPr lang="en-US" altLang="en-US" sz="3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apos-tolic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witness, and to do so on wholly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non-biblical assumptions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–Walls</a:t>
            </a:r>
          </a:p>
        </p:txBody>
      </p:sp>
    </p:spTree>
    <p:extLst>
      <p:ext uri="{BB962C8B-B14F-4D97-AF65-F5344CB8AC3E}">
        <p14:creationId xmlns="" xmlns:p14="http://schemas.microsoft.com/office/powerpoint/2010/main" val="13344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sz="4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Basilides</a:t>
            </a: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god: </a:t>
            </a:r>
            <a:r>
              <a:rPr lang="en-US" altLang="en-US" sz="40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Abrasax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0" y="1219200"/>
            <a:ext cx="83820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Letters have numerical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1(3)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=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</a:t>
            </a: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60 </a:t>
            </a:r>
            <a:endParaRPr lang="en-US" altLang="en-US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365</a:t>
            </a:r>
          </a:p>
        </p:txBody>
      </p:sp>
      <p:sp>
        <p:nvSpPr>
          <p:cNvPr id="2" name="Rectangle 1"/>
          <p:cNvSpPr/>
          <p:nvPr/>
        </p:nvSpPr>
        <p:spPr>
          <a:xfrm>
            <a:off x="3260834" y="2209800"/>
            <a:ext cx="5257800" cy="2286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Corresponding </a:t>
            </a:r>
            <a:r>
              <a:rPr lang="en-US" altLang="en-US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days of the </a:t>
            </a:r>
            <a:r>
              <a:rPr lang="en-US" alt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year.</a:t>
            </a:r>
          </a:p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Archon (ruler) of the 365 heavens</a:t>
            </a:r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74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Ptolemy to pen pal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0" y="1371600"/>
            <a:ext cx="8382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“You will learn the order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begetting of all these [</a:t>
            </a:r>
            <a:r>
              <a:rPr lang="en-US" altLang="en-US" sz="3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aeons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if you are deemed worthy of knowing the apostolic tradition which we have received from a succession, together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confirmation of all our words by the teaching of the Savior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799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401762"/>
          </a:xfrm>
        </p:spPr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Valentine and other “right wing” Gnostics paid </a:t>
            </a:r>
            <a:r>
              <a:rPr lang="en-US" alt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lip service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Scripture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0" y="1676400"/>
            <a:ext cx="8382000" cy="4572000"/>
          </a:xfrm>
        </p:spPr>
        <p:txBody>
          <a:bodyPr/>
          <a:lstStyle/>
          <a:p>
            <a:pPr marL="520700" indent="-520700">
              <a:buNone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Valentinians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claimed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 from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disciple of Paul (</a:t>
            </a:r>
            <a:r>
              <a:rPr lang="en-US" altLang="en-US" sz="3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Theudas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>
              <a:buNone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Basilidians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...from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 through </a:t>
            </a:r>
            <a:r>
              <a:rPr lang="en-US" altLang="en-US" sz="3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Glaucias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Matthias.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>
              <a:buNone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Others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chose James the Lord’s brother, or Thomas (</a:t>
            </a:r>
            <a:r>
              <a:rPr lang="en-US" altLang="en-US" sz="3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Didymus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twin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  </a:t>
            </a:r>
          </a:p>
          <a:p>
            <a:pPr marL="520700" indent="-520700">
              <a:buNone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Gospel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Thomas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12-13).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3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53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401762"/>
          </a:xfrm>
        </p:spPr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 John connects</a:t>
            </a:r>
            <a:b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with the Word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0" y="1676400"/>
            <a:ext cx="8382000" cy="4572000"/>
          </a:xfrm>
        </p:spPr>
        <p:txBody>
          <a:bodyPr/>
          <a:lstStyle/>
          <a:p>
            <a:pPr marL="520700" indent="-520700">
              <a:spcAft>
                <a:spcPts val="600"/>
              </a:spcAft>
              <a:buAutoNum type="arabicPeriod"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Jn.1:10,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in us…</a:t>
            </a:r>
          </a:p>
          <a:p>
            <a:pPr marL="520700" indent="-520700">
              <a:spcAft>
                <a:spcPts val="600"/>
              </a:spcAft>
              <a:buAutoNum type="arabicPeriod"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Jn.2:4-5, keeps His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marL="520700" indent="-520700">
              <a:spcAft>
                <a:spcPts val="600"/>
              </a:spcAft>
              <a:buAutoNum type="arabicPeriod"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2:7, the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have heard…</a:t>
            </a:r>
          </a:p>
          <a:p>
            <a:pPr marL="520700" indent="-520700">
              <a:spcAft>
                <a:spcPts val="600"/>
              </a:spcAft>
              <a:buAutoNum type="arabicPeriod"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2:14,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God abides in you…</a:t>
            </a:r>
          </a:p>
          <a:p>
            <a:pPr marL="520700" indent="-520700">
              <a:buAutoNum type="arabicPeriod"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Jn.17:17, Your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truth…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78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Gnosticism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Gnostics believed that we should become like god by growing in knowledge and learning all we can about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intermediate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the NT never uses the terms ‘Gnostic’ or ‘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Gnosticism’” 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“Knowledge”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alt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word; twenty-five times in 1 John.  E.g. -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Jn.2:3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Cf. “denomination”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</a:t>
            </a:r>
            <a:r>
              <a:rPr lang="en-US" alt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alt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8307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exists, 1 Jn.3:19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 exists, 1 Jn.2:21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contradicts error</a:t>
            </a:r>
          </a:p>
          <a:p>
            <a:pPr marL="0" indent="0" defTabSz="45720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Jn.1:6; 2:21, 27</a:t>
            </a:r>
          </a:p>
          <a:p>
            <a:pPr marL="0" indent="0" defTabSz="45720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Liar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Jn.1:10; 2:4, 22; 4:20; 			5:10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Jn.4:6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</a:t>
            </a:r>
            <a:r>
              <a:rPr lang="en-US" alt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  <a:endParaRPr lang="en-US" alt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altLang="en-US" sz="2400" dirty="0" smtClean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exists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altLang="en-US" sz="2400" dirty="0" smtClean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 exists, 1 Jn.2:21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altLang="en-US" sz="2400" dirty="0" smtClean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contradicts error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 smtClean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Lie, 1 Jn.1:6; 2:21, 27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 smtClean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Liar, 1 Jn.1:10; 2:4, 22; 4:20; 5:10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 smtClean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Error, 1 Jn.4:6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We must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	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truth,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Jn.4:6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	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truth,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Jn.4; 3 Jn.3-4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	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Defend truth,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Jn.8-10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	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 truth,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Jn.1:8</a:t>
            </a:r>
          </a:p>
          <a:p>
            <a:pPr marL="0" indent="0" defTabSz="457200">
              <a:lnSpc>
                <a:spcPct val="90000"/>
              </a:lnSpc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	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 truth,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Jn.1:6; 2:4; 3:18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159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John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2:18-21, 26-27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whatever name . . .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90000"/>
              </a:lnSpc>
              <a:spcAft>
                <a:spcPts val="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</a:t>
            </a:r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 and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dangerous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lvl="1">
              <a:lnSpc>
                <a:spcPct val="90000"/>
              </a:lnSpc>
              <a:spcAft>
                <a:spcPts val="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</a:t>
            </a:r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popular than ever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Gnostics held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views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143000"/>
            <a:ext cx="8229600" cy="25146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rgbClr val="0033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Combination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O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T, human philosophy, mysticism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[direct knowledge of God, spiritual truth, or ultimate reality, attained through subjective experience (as intuition or insight)]. </a:t>
            </a:r>
          </a:p>
        </p:txBody>
      </p:sp>
    </p:spTree>
    <p:extLst>
      <p:ext uri="{BB962C8B-B14F-4D97-AF65-F5344CB8AC3E}">
        <p14:creationId xmlns="" xmlns:p14="http://schemas.microsoft.com/office/powerpoint/2010/main" val="98331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8296" y="533400"/>
            <a:ext cx="54102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Jesus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29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76200"/>
            <a:ext cx="7848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position</a:t>
            </a:r>
            <a:endParaRPr lang="en-US" altLang="en-US" i="1" u="sng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Gnostics thought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things were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spiritual things, good.  God, the Spirit, is all good  </a:t>
            </a: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could not create a physical world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(evil)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created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god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who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created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god, etc. until one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turned out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–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Jehovah </a:t>
            </a:r>
            <a:r>
              <a:rPr lang="en-U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OT…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created the world  </a:t>
            </a:r>
          </a:p>
          <a:p>
            <a:pPr marL="346075" indent="-346075">
              <a:lnSpc>
                <a:spcPct val="80000"/>
              </a:lnSpc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material /physical things are evil, </a:t>
            </a:r>
            <a:r>
              <a:rPr lang="en-US" altLang="en-US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n-US" alt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1524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 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Explanations </a:t>
            </a:r>
            <a:b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Jesus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8006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Docetic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view: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merely </a:t>
            </a:r>
            <a:r>
              <a:rPr lang="en-US" altLang="en-US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seemed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have a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 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7332" y="2590800"/>
            <a:ext cx="7696200" cy="190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they brought two wrongdoers and crucified the Lord in the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middle</a:t>
            </a:r>
            <a:b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them. But he was silent as having no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 </a:t>
            </a:r>
            <a:r>
              <a:rPr lang="en-US" sz="2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–Gospel of Peter</a:t>
            </a:r>
            <a:endParaRPr lang="en-US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7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1524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 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Explanations </a:t>
            </a:r>
            <a:b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Jesus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8006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Docetic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 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Cerinthus</a:t>
            </a:r>
            <a:r>
              <a:rPr lang="en-US" altLang="en-US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chief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champion of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Gnos-ticism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Ephesus in John’s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 –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lvl="1" indent="-354013">
              <a:lnSpc>
                <a:spcPct val="90000"/>
              </a:lnSpc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of Joseph, a </a:t>
            </a:r>
            <a:r>
              <a:rPr lang="en-US" altLang="en-US" sz="320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</a:t>
            </a:r>
          </a:p>
          <a:p>
            <a:pPr marL="693738" lvl="1" indent="-354013">
              <a:lnSpc>
                <a:spcPct val="90000"/>
              </a:lnSpc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divine “</a:t>
            </a:r>
            <a:r>
              <a:rPr lang="en-US" alt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eon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was </a:t>
            </a:r>
            <a:r>
              <a:rPr lang="en-US" alt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united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w.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his baptism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alt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left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him in the </a:t>
            </a:r>
            <a:r>
              <a:rPr lang="en-US" altLang="en-US" sz="32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Garden of </a:t>
            </a:r>
            <a:r>
              <a:rPr lang="en-US" altLang="en-US" sz="3200" b="1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Gethsem-ane</a:t>
            </a:r>
            <a:r>
              <a:rPr lang="en-US" alt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(before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crucifixion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</p:txBody>
      </p:sp>
    </p:spTree>
    <p:extLst>
      <p:ext uri="{BB962C8B-B14F-4D97-AF65-F5344CB8AC3E}">
        <p14:creationId xmlns="" xmlns:p14="http://schemas.microsoft.com/office/powerpoint/2010/main" val="35336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1524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 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Explanations </a:t>
            </a:r>
            <a:b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Jesus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8006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Docetic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Cerinthus</a:t>
            </a:r>
            <a:endParaRPr lang="en-US" alt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Basilides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Jesus was never crucified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0238" y="3048000"/>
            <a:ext cx="7391400" cy="304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Simon of Cyrene, not Jesus, was crucified; Jesus exchanged forms w. him on the way, and, standing unseen opposite in Simon’s form, mocked those who crucified him, and then ascended to heaven </a:t>
            </a:r>
          </a:p>
        </p:txBody>
      </p:sp>
    </p:spTree>
    <p:extLst>
      <p:ext uri="{BB962C8B-B14F-4D97-AF65-F5344CB8AC3E}">
        <p14:creationId xmlns="" xmlns:p14="http://schemas.microsoft.com/office/powerpoint/2010/main" val="47610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434"/>
            <a:ext cx="8229600" cy="1066800"/>
          </a:xfrm>
        </p:spPr>
        <p:txBody>
          <a:bodyPr/>
          <a:lstStyle/>
          <a:p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immediately combats Docetism, 1 </a:t>
            </a:r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Jn.1:1-4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and we commonly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b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neuter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persons  </a:t>
            </a:r>
          </a:p>
          <a:p>
            <a:pPr marL="346075" lvl="1" indent="-346075">
              <a:spcBef>
                <a:spcPts val="700"/>
              </a:spcBef>
              <a:spcAft>
                <a:spcPts val="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Gn.2:18, </a:t>
            </a:r>
            <a:r>
              <a:rPr lang="en-US" altLang="en-US" sz="3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meet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lvl="1" indent="-346075">
              <a:spcBef>
                <a:spcPts val="700"/>
              </a:spcBef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sz="3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no good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…” </a:t>
            </a:r>
          </a:p>
          <a:p>
            <a:pPr marL="346075" lvl="1" indent="-346075">
              <a:spcBef>
                <a:spcPts val="700"/>
              </a:spcBef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sz="3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/ what </a:t>
            </a:r>
            <a:r>
              <a:rPr lang="en-US" altLang="en-US" sz="3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?” </a:t>
            </a:r>
          </a:p>
          <a:p>
            <a:pPr marL="990600" lvl="1" indent="-533400">
              <a:buFontTx/>
              <a:buNone/>
            </a:pPr>
            <a:endParaRPr lang="en-US" alt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5257800" y="2225566"/>
            <a:ext cx="3429000" cy="18288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Jn.3:6; 4:22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b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6:37, 39;</a:t>
            </a:r>
            <a:b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Jn.5:4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114800"/>
            <a:ext cx="8001000" cy="22860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200"/>
              </a:spcAft>
            </a:pPr>
            <a:r>
              <a:rPr lang="en-US" altLang="en-US" sz="32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Masculine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would refer to Jesus . . . </a:t>
            </a:r>
          </a:p>
          <a:p>
            <a:r>
              <a:rPr lang="en-US" altLang="en-US" sz="3200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Neuter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most comprehensive . . . includes attributes, words, works of the Word and Life manifested in flesh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903</Words>
  <Application>Microsoft Office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Pixel</vt:lpstr>
      <vt:lpstr>1 John and Gnosticism</vt:lpstr>
      <vt:lpstr>Gnosticism</vt:lpstr>
      <vt:lpstr>1 John 2:18-21, 26-27</vt:lpstr>
      <vt:lpstr>Slide 4</vt:lpstr>
      <vt:lpstr>The position</vt:lpstr>
      <vt:lpstr>Gnostic Explanations  Of Jesus</vt:lpstr>
      <vt:lpstr>Gnostic Explanations  Of Jesus</vt:lpstr>
      <vt:lpstr>Gnostic Explanations  Of Jesus</vt:lpstr>
      <vt:lpstr>John immediately combats Docetism, 1 Jn.1:1-4</vt:lpstr>
      <vt:lpstr>1 Jn.1:1-4</vt:lpstr>
      <vt:lpstr>1 Jn.4:1-3, many false prophets…</vt:lpstr>
      <vt:lpstr>1 Jn.4:1-3, many false prophets…</vt:lpstr>
      <vt:lpstr>1 Jn.5:6-8, water…blood</vt:lpstr>
      <vt:lpstr>Slide 14</vt:lpstr>
      <vt:lpstr>Gnosticism as a whole is rationalistic</vt:lpstr>
      <vt:lpstr>Basilides’ god: Abrasax</vt:lpstr>
      <vt:lpstr>Ptolemy to pen pal</vt:lpstr>
      <vt:lpstr>Valentine and other “right wing” Gnostics paid lip service to Scripture</vt:lpstr>
      <vt:lpstr>Apostle John connects truth with the Word</vt:lpstr>
      <vt:lpstr>Conclusion (1/2)</vt:lpstr>
      <vt:lpstr>Conclusion (2/2)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81</cp:revision>
  <dcterms:created xsi:type="dcterms:W3CDTF">2006-09-08T20:36:30Z</dcterms:created>
  <dcterms:modified xsi:type="dcterms:W3CDTF">2015-06-15T12:22:21Z</dcterms:modified>
</cp:coreProperties>
</file>