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19"/>
  </p:notesMasterIdLst>
  <p:sldIdLst>
    <p:sldId id="319" r:id="rId3"/>
    <p:sldId id="303" r:id="rId4"/>
    <p:sldId id="386" r:id="rId5"/>
    <p:sldId id="388" r:id="rId6"/>
    <p:sldId id="405" r:id="rId7"/>
    <p:sldId id="406" r:id="rId8"/>
    <p:sldId id="390" r:id="rId9"/>
    <p:sldId id="393" r:id="rId10"/>
    <p:sldId id="407" r:id="rId11"/>
    <p:sldId id="408" r:id="rId12"/>
    <p:sldId id="412" r:id="rId13"/>
    <p:sldId id="395" r:id="rId14"/>
    <p:sldId id="409" r:id="rId15"/>
    <p:sldId id="411" r:id="rId16"/>
    <p:sldId id="410" r:id="rId17"/>
    <p:sldId id="39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A50021"/>
    <a:srgbClr val="CCFFFF"/>
    <a:srgbClr val="CCECFF"/>
    <a:srgbClr val="FFFFCC"/>
    <a:srgbClr val="FFFF66"/>
    <a:srgbClr val="FFFF00"/>
    <a:srgbClr val="FFFF99"/>
    <a:srgbClr val="FF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64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DFEF0-DE83-4446-B55B-42592BAD6E4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B6A7D6-1193-4B2D-9E09-0AEDA1CBA7C5}">
      <dgm:prSet custT="1"/>
      <dgm:spPr/>
      <dgm:t>
        <a:bodyPr/>
        <a:lstStyle/>
        <a:p>
          <a:pPr rtl="0"/>
          <a:r>
            <a:rPr lang="en-US" sz="3400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Lydia</a:t>
          </a:r>
          <a:r>
            <a:rPr lang="en-US" sz="3200" b="1" dirty="0" smtClean="0">
              <a:latin typeface="Calibri" pitchFamily="34" charset="0"/>
              <a:cs typeface="Calibri" pitchFamily="34" charset="0"/>
            </a:rPr>
            <a:t/>
          </a:r>
          <a:br>
            <a:rPr lang="en-US" sz="3200" b="1" dirty="0" smtClean="0">
              <a:latin typeface="Calibri" pitchFamily="34" charset="0"/>
              <a:cs typeface="Calibri" pitchFamily="34" charset="0"/>
            </a:rPr>
          </a:br>
          <a:r>
            <a:rPr lang="en-US" sz="3200" b="1" dirty="0" smtClean="0">
              <a:latin typeface="Calibri" pitchFamily="34" charset="0"/>
              <a:cs typeface="Calibri" pitchFamily="34" charset="0"/>
            </a:rPr>
            <a:t> Ac.16</a:t>
          </a:r>
          <a:endParaRPr lang="en-US" sz="3200" dirty="0">
            <a:latin typeface="Calibri" pitchFamily="34" charset="0"/>
            <a:cs typeface="Calibri" pitchFamily="34" charset="0"/>
          </a:endParaRPr>
        </a:p>
      </dgm:t>
    </dgm:pt>
    <dgm:pt modelId="{510A100A-F1A5-4678-9246-15E58C5544E2}" type="parTrans" cxnId="{40817133-55FF-43F2-B587-736E6866D2BA}">
      <dgm:prSet/>
      <dgm:spPr/>
      <dgm:t>
        <a:bodyPr/>
        <a:lstStyle/>
        <a:p>
          <a:endParaRPr lang="en-US"/>
        </a:p>
      </dgm:t>
    </dgm:pt>
    <dgm:pt modelId="{64E6F1D2-279C-45D7-852F-C40D95335C3C}" type="sibTrans" cxnId="{40817133-55FF-43F2-B587-736E6866D2BA}">
      <dgm:prSet/>
      <dgm:spPr/>
      <dgm:t>
        <a:bodyPr/>
        <a:lstStyle/>
        <a:p>
          <a:endParaRPr lang="en-US"/>
        </a:p>
      </dgm:t>
    </dgm:pt>
    <dgm:pt modelId="{ABD084AD-15C7-45A0-9F25-40D74355C0D5}">
      <dgm:prSet custT="1"/>
      <dgm:spPr/>
      <dgm:t>
        <a:bodyPr/>
        <a:lstStyle/>
        <a:p>
          <a:pPr rtl="0"/>
          <a:r>
            <a:rPr lang="en-US" sz="3200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Timothy</a:t>
          </a:r>
          <a:r>
            <a:rPr lang="en-US" sz="3200" b="1" dirty="0" smtClean="0">
              <a:latin typeface="Calibri" pitchFamily="34" charset="0"/>
              <a:cs typeface="Calibri" pitchFamily="34" charset="0"/>
            </a:rPr>
            <a:t> Ph.2</a:t>
          </a:r>
          <a:endParaRPr lang="en-US" sz="3200" dirty="0">
            <a:latin typeface="Calibri" pitchFamily="34" charset="0"/>
            <a:cs typeface="Calibri" pitchFamily="34" charset="0"/>
          </a:endParaRPr>
        </a:p>
      </dgm:t>
    </dgm:pt>
    <dgm:pt modelId="{C88924C4-A139-4AC0-872D-5E6DBBEFE41E}" type="parTrans" cxnId="{99419FFA-A39A-4109-BD28-FB2064CA2AC3}">
      <dgm:prSet/>
      <dgm:spPr/>
      <dgm:t>
        <a:bodyPr/>
        <a:lstStyle/>
        <a:p>
          <a:endParaRPr lang="en-US"/>
        </a:p>
      </dgm:t>
    </dgm:pt>
    <dgm:pt modelId="{7BFA074E-2FBE-4E37-97C9-4972355946AB}" type="sibTrans" cxnId="{99419FFA-A39A-4109-BD28-FB2064CA2AC3}">
      <dgm:prSet/>
      <dgm:spPr/>
      <dgm:t>
        <a:bodyPr/>
        <a:lstStyle/>
        <a:p>
          <a:endParaRPr lang="en-US"/>
        </a:p>
      </dgm:t>
    </dgm:pt>
    <dgm:pt modelId="{937F7784-73DC-48E2-99B6-C0707C56824C}">
      <dgm:prSet custT="1"/>
      <dgm:spPr/>
      <dgm:t>
        <a:bodyPr/>
        <a:lstStyle/>
        <a:p>
          <a:pPr rtl="0"/>
          <a:r>
            <a:rPr lang="en-US" sz="3200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Antipas</a:t>
          </a:r>
          <a:r>
            <a:rPr lang="en-US" sz="3200" b="1" dirty="0" smtClean="0">
              <a:latin typeface="Calibri" pitchFamily="34" charset="0"/>
              <a:cs typeface="Calibri" pitchFamily="34" charset="0"/>
            </a:rPr>
            <a:t> Rv.2</a:t>
          </a:r>
          <a:endParaRPr lang="en-US" sz="3200" dirty="0">
            <a:latin typeface="Calibri" pitchFamily="34" charset="0"/>
            <a:cs typeface="Calibri" pitchFamily="34" charset="0"/>
          </a:endParaRPr>
        </a:p>
      </dgm:t>
    </dgm:pt>
    <dgm:pt modelId="{51D77677-CE43-4759-AD56-AFC9FCB8652F}" type="parTrans" cxnId="{ADF15D58-A7AE-4C11-8CEC-9D26AC9591E9}">
      <dgm:prSet/>
      <dgm:spPr/>
      <dgm:t>
        <a:bodyPr/>
        <a:lstStyle/>
        <a:p>
          <a:endParaRPr lang="en-US"/>
        </a:p>
      </dgm:t>
    </dgm:pt>
    <dgm:pt modelId="{64CB2D4D-4D9E-4890-9026-073BCAC35FF5}" type="sibTrans" cxnId="{ADF15D58-A7AE-4C11-8CEC-9D26AC9591E9}">
      <dgm:prSet/>
      <dgm:spPr/>
      <dgm:t>
        <a:bodyPr/>
        <a:lstStyle/>
        <a:p>
          <a:endParaRPr lang="en-US"/>
        </a:p>
      </dgm:t>
    </dgm:pt>
    <dgm:pt modelId="{D2D3025A-C6FC-4AE5-8C5B-89753165BC95}">
      <dgm:prSet custT="1"/>
      <dgm:spPr/>
      <dgm:t>
        <a:bodyPr/>
        <a:lstStyle/>
        <a:p>
          <a:pPr rtl="0"/>
          <a:r>
            <a:rPr lang="en-US" sz="3200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Servants</a:t>
          </a:r>
          <a:r>
            <a:rPr lang="en-US" sz="3200" b="1" dirty="0" smtClean="0">
              <a:latin typeface="Calibri" pitchFamily="34" charset="0"/>
              <a:cs typeface="Calibri" pitchFamily="34" charset="0"/>
            </a:rPr>
            <a:t> Mt.25</a:t>
          </a:r>
          <a:endParaRPr lang="en-US" sz="3200" dirty="0">
            <a:latin typeface="Calibri" pitchFamily="34" charset="0"/>
            <a:cs typeface="Calibri" pitchFamily="34" charset="0"/>
          </a:endParaRPr>
        </a:p>
      </dgm:t>
    </dgm:pt>
    <dgm:pt modelId="{4DD3DCCF-DC0C-4E5A-82E7-EC4FE6697D14}" type="parTrans" cxnId="{7CD53F6C-7581-47AD-BA79-271B6D54F3B6}">
      <dgm:prSet/>
      <dgm:spPr/>
      <dgm:t>
        <a:bodyPr/>
        <a:lstStyle/>
        <a:p>
          <a:endParaRPr lang="en-US"/>
        </a:p>
      </dgm:t>
    </dgm:pt>
    <dgm:pt modelId="{52E7381F-6084-4887-9FB9-ED18DDB89354}" type="sibTrans" cxnId="{7CD53F6C-7581-47AD-BA79-271B6D54F3B6}">
      <dgm:prSet/>
      <dgm:spPr/>
      <dgm:t>
        <a:bodyPr/>
        <a:lstStyle/>
        <a:p>
          <a:endParaRPr lang="en-US"/>
        </a:p>
      </dgm:t>
    </dgm:pt>
    <dgm:pt modelId="{40264173-A52B-4763-ABEB-42FC45ED706C}" type="pres">
      <dgm:prSet presAssocID="{5F9DFEF0-DE83-4446-B55B-42592BAD6E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78E0E6-BF1A-4BF2-BDBC-F7C461DE4C99}" type="pres">
      <dgm:prSet presAssocID="{5F9DFEF0-DE83-4446-B55B-42592BAD6E41}" presName="arrow" presStyleLbl="bgShp" presStyleIdx="0" presStyleCnt="1"/>
      <dgm:spPr/>
    </dgm:pt>
    <dgm:pt modelId="{66335B19-5495-4A4C-A098-83B9F6705649}" type="pres">
      <dgm:prSet presAssocID="{5F9DFEF0-DE83-4446-B55B-42592BAD6E41}" presName="points" presStyleCnt="0"/>
      <dgm:spPr/>
    </dgm:pt>
    <dgm:pt modelId="{19068028-D9B3-45B7-85B8-7E7E26D36DFE}" type="pres">
      <dgm:prSet presAssocID="{1DB6A7D6-1193-4B2D-9E09-0AEDA1CBA7C5}" presName="compositeA" presStyleCnt="0"/>
      <dgm:spPr/>
    </dgm:pt>
    <dgm:pt modelId="{5958426F-7863-482A-B5C2-F146B9D22EA4}" type="pres">
      <dgm:prSet presAssocID="{1DB6A7D6-1193-4B2D-9E09-0AEDA1CBA7C5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1D1E2-689E-493C-AA44-0016A6A32286}" type="pres">
      <dgm:prSet presAssocID="{1DB6A7D6-1193-4B2D-9E09-0AEDA1CBA7C5}" presName="circleA" presStyleLbl="node1" presStyleIdx="0" presStyleCnt="4"/>
      <dgm:spPr/>
    </dgm:pt>
    <dgm:pt modelId="{A1F04FB3-E8A1-41B7-9053-9CDD50C0CBE4}" type="pres">
      <dgm:prSet presAssocID="{1DB6A7D6-1193-4B2D-9E09-0AEDA1CBA7C5}" presName="spaceA" presStyleCnt="0"/>
      <dgm:spPr/>
    </dgm:pt>
    <dgm:pt modelId="{85B2EB86-E2BC-461D-ABBE-646A06807DE9}" type="pres">
      <dgm:prSet presAssocID="{64E6F1D2-279C-45D7-852F-C40D95335C3C}" presName="space" presStyleCnt="0"/>
      <dgm:spPr/>
    </dgm:pt>
    <dgm:pt modelId="{AD61C24A-7811-4B99-9810-E64310F3A6CB}" type="pres">
      <dgm:prSet presAssocID="{ABD084AD-15C7-45A0-9F25-40D74355C0D5}" presName="compositeB" presStyleCnt="0"/>
      <dgm:spPr/>
    </dgm:pt>
    <dgm:pt modelId="{507798E0-A360-4A6B-8F77-65463417E4F9}" type="pres">
      <dgm:prSet presAssocID="{ABD084AD-15C7-45A0-9F25-40D74355C0D5}" presName="textB" presStyleLbl="revTx" presStyleIdx="1" presStyleCnt="4" custScaleX="124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A76E3-D8E3-43A1-BA99-9D7196680A74}" type="pres">
      <dgm:prSet presAssocID="{ABD084AD-15C7-45A0-9F25-40D74355C0D5}" presName="circleB" presStyleLbl="node1" presStyleIdx="1" presStyleCnt="4"/>
      <dgm:spPr/>
    </dgm:pt>
    <dgm:pt modelId="{A87A8E46-79B6-4D12-915C-3D0ECC5A8BA8}" type="pres">
      <dgm:prSet presAssocID="{ABD084AD-15C7-45A0-9F25-40D74355C0D5}" presName="spaceB" presStyleCnt="0"/>
      <dgm:spPr/>
    </dgm:pt>
    <dgm:pt modelId="{493F4CE7-3A34-4573-9242-540F30C7D8D6}" type="pres">
      <dgm:prSet presAssocID="{7BFA074E-2FBE-4E37-97C9-4972355946AB}" presName="space" presStyleCnt="0"/>
      <dgm:spPr/>
    </dgm:pt>
    <dgm:pt modelId="{7BE1F204-040F-457B-8C27-E376389F1C89}" type="pres">
      <dgm:prSet presAssocID="{937F7784-73DC-48E2-99B6-C0707C56824C}" presName="compositeA" presStyleCnt="0"/>
      <dgm:spPr/>
    </dgm:pt>
    <dgm:pt modelId="{54E75E00-0495-4CAD-BAF8-F354BDBEEB88}" type="pres">
      <dgm:prSet presAssocID="{937F7784-73DC-48E2-99B6-C0707C56824C}" presName="textA" presStyleLbl="revTx" presStyleIdx="2" presStyleCnt="4" custScaleX="114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DE253-0C64-4F43-A133-4CE9D12FC2C9}" type="pres">
      <dgm:prSet presAssocID="{937F7784-73DC-48E2-99B6-C0707C56824C}" presName="circleA" presStyleLbl="node1" presStyleIdx="2" presStyleCnt="4"/>
      <dgm:spPr/>
    </dgm:pt>
    <dgm:pt modelId="{FA86D8E4-565D-4133-B2DD-BA253589A355}" type="pres">
      <dgm:prSet presAssocID="{937F7784-73DC-48E2-99B6-C0707C56824C}" presName="spaceA" presStyleCnt="0"/>
      <dgm:spPr/>
    </dgm:pt>
    <dgm:pt modelId="{3CA2E985-CA36-4272-8473-B4F5F5222648}" type="pres">
      <dgm:prSet presAssocID="{64CB2D4D-4D9E-4890-9026-073BCAC35FF5}" presName="space" presStyleCnt="0"/>
      <dgm:spPr/>
    </dgm:pt>
    <dgm:pt modelId="{D9109F4E-E32F-4595-8D6F-63CCDE3D2B8A}" type="pres">
      <dgm:prSet presAssocID="{D2D3025A-C6FC-4AE5-8C5B-89753165BC95}" presName="compositeB" presStyleCnt="0"/>
      <dgm:spPr/>
    </dgm:pt>
    <dgm:pt modelId="{5FC2B3E1-3C93-4F6B-AA9E-66F90B60AAEC}" type="pres">
      <dgm:prSet presAssocID="{D2D3025A-C6FC-4AE5-8C5B-89753165BC95}" presName="textB" presStyleLbl="revTx" presStyleIdx="3" presStyleCnt="4" custScaleX="130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D0681-C06B-49B1-AFD2-5A51B25E6DEE}" type="pres">
      <dgm:prSet presAssocID="{D2D3025A-C6FC-4AE5-8C5B-89753165BC95}" presName="circleB" presStyleLbl="node1" presStyleIdx="3" presStyleCnt="4"/>
      <dgm:spPr/>
    </dgm:pt>
    <dgm:pt modelId="{65CB82B9-EFC3-43BD-AEBE-378B5D269B56}" type="pres">
      <dgm:prSet presAssocID="{D2D3025A-C6FC-4AE5-8C5B-89753165BC95}" presName="spaceB" presStyleCnt="0"/>
      <dgm:spPr/>
    </dgm:pt>
  </dgm:ptLst>
  <dgm:cxnLst>
    <dgm:cxn modelId="{A6C6C602-8B12-4ABB-9519-63CCAA010190}" type="presOf" srcId="{D2D3025A-C6FC-4AE5-8C5B-89753165BC95}" destId="{5FC2B3E1-3C93-4F6B-AA9E-66F90B60AAEC}" srcOrd="0" destOrd="0" presId="urn:microsoft.com/office/officeart/2005/8/layout/hProcess11"/>
    <dgm:cxn modelId="{99419FFA-A39A-4109-BD28-FB2064CA2AC3}" srcId="{5F9DFEF0-DE83-4446-B55B-42592BAD6E41}" destId="{ABD084AD-15C7-45A0-9F25-40D74355C0D5}" srcOrd="1" destOrd="0" parTransId="{C88924C4-A139-4AC0-872D-5E6DBBEFE41E}" sibTransId="{7BFA074E-2FBE-4E37-97C9-4972355946AB}"/>
    <dgm:cxn modelId="{ADF15D58-A7AE-4C11-8CEC-9D26AC9591E9}" srcId="{5F9DFEF0-DE83-4446-B55B-42592BAD6E41}" destId="{937F7784-73DC-48E2-99B6-C0707C56824C}" srcOrd="2" destOrd="0" parTransId="{51D77677-CE43-4759-AD56-AFC9FCB8652F}" sibTransId="{64CB2D4D-4D9E-4890-9026-073BCAC35FF5}"/>
    <dgm:cxn modelId="{6EE09CC6-C29B-4C16-8541-135D74DA527E}" type="presOf" srcId="{937F7784-73DC-48E2-99B6-C0707C56824C}" destId="{54E75E00-0495-4CAD-BAF8-F354BDBEEB88}" srcOrd="0" destOrd="0" presId="urn:microsoft.com/office/officeart/2005/8/layout/hProcess11"/>
    <dgm:cxn modelId="{B9FF8D45-7058-4AF6-8F09-DD203F238C2E}" type="presOf" srcId="{1DB6A7D6-1193-4B2D-9E09-0AEDA1CBA7C5}" destId="{5958426F-7863-482A-B5C2-F146B9D22EA4}" srcOrd="0" destOrd="0" presId="urn:microsoft.com/office/officeart/2005/8/layout/hProcess11"/>
    <dgm:cxn modelId="{40817133-55FF-43F2-B587-736E6866D2BA}" srcId="{5F9DFEF0-DE83-4446-B55B-42592BAD6E41}" destId="{1DB6A7D6-1193-4B2D-9E09-0AEDA1CBA7C5}" srcOrd="0" destOrd="0" parTransId="{510A100A-F1A5-4678-9246-15E58C5544E2}" sibTransId="{64E6F1D2-279C-45D7-852F-C40D95335C3C}"/>
    <dgm:cxn modelId="{22718BC6-F374-46E4-AD31-43289E08D310}" type="presOf" srcId="{5F9DFEF0-DE83-4446-B55B-42592BAD6E41}" destId="{40264173-A52B-4763-ABEB-42FC45ED706C}" srcOrd="0" destOrd="0" presId="urn:microsoft.com/office/officeart/2005/8/layout/hProcess11"/>
    <dgm:cxn modelId="{7CD53F6C-7581-47AD-BA79-271B6D54F3B6}" srcId="{5F9DFEF0-DE83-4446-B55B-42592BAD6E41}" destId="{D2D3025A-C6FC-4AE5-8C5B-89753165BC95}" srcOrd="3" destOrd="0" parTransId="{4DD3DCCF-DC0C-4E5A-82E7-EC4FE6697D14}" sibTransId="{52E7381F-6084-4887-9FB9-ED18DDB89354}"/>
    <dgm:cxn modelId="{43F77E94-300F-450C-ABEF-5D5D7530A3A2}" type="presOf" srcId="{ABD084AD-15C7-45A0-9F25-40D74355C0D5}" destId="{507798E0-A360-4A6B-8F77-65463417E4F9}" srcOrd="0" destOrd="0" presId="urn:microsoft.com/office/officeart/2005/8/layout/hProcess11"/>
    <dgm:cxn modelId="{A1EC0DC3-73E0-48CC-B8D2-CD5CFAD6B804}" type="presParOf" srcId="{40264173-A52B-4763-ABEB-42FC45ED706C}" destId="{5778E0E6-BF1A-4BF2-BDBC-F7C461DE4C99}" srcOrd="0" destOrd="0" presId="urn:microsoft.com/office/officeart/2005/8/layout/hProcess11"/>
    <dgm:cxn modelId="{EDC561A1-EF72-49A4-B4BD-9A26C4924FE5}" type="presParOf" srcId="{40264173-A52B-4763-ABEB-42FC45ED706C}" destId="{66335B19-5495-4A4C-A098-83B9F6705649}" srcOrd="1" destOrd="0" presId="urn:microsoft.com/office/officeart/2005/8/layout/hProcess11"/>
    <dgm:cxn modelId="{A711AC32-6089-4D5E-A1BA-78E189109B54}" type="presParOf" srcId="{66335B19-5495-4A4C-A098-83B9F6705649}" destId="{19068028-D9B3-45B7-85B8-7E7E26D36DFE}" srcOrd="0" destOrd="0" presId="urn:microsoft.com/office/officeart/2005/8/layout/hProcess11"/>
    <dgm:cxn modelId="{1554AE9C-D64F-4C0E-956A-EA2E95EFBFF6}" type="presParOf" srcId="{19068028-D9B3-45B7-85B8-7E7E26D36DFE}" destId="{5958426F-7863-482A-B5C2-F146B9D22EA4}" srcOrd="0" destOrd="0" presId="urn:microsoft.com/office/officeart/2005/8/layout/hProcess11"/>
    <dgm:cxn modelId="{3ECB5001-644F-4CF3-B4D0-5B2E2704F8E8}" type="presParOf" srcId="{19068028-D9B3-45B7-85B8-7E7E26D36DFE}" destId="{9741D1E2-689E-493C-AA44-0016A6A32286}" srcOrd="1" destOrd="0" presId="urn:microsoft.com/office/officeart/2005/8/layout/hProcess11"/>
    <dgm:cxn modelId="{22812E3D-A2E0-4D7C-850F-5676EC764811}" type="presParOf" srcId="{19068028-D9B3-45B7-85B8-7E7E26D36DFE}" destId="{A1F04FB3-E8A1-41B7-9053-9CDD50C0CBE4}" srcOrd="2" destOrd="0" presId="urn:microsoft.com/office/officeart/2005/8/layout/hProcess11"/>
    <dgm:cxn modelId="{D65D70C6-6097-4881-BA03-4A0CCDDA54C2}" type="presParOf" srcId="{66335B19-5495-4A4C-A098-83B9F6705649}" destId="{85B2EB86-E2BC-461D-ABBE-646A06807DE9}" srcOrd="1" destOrd="0" presId="urn:microsoft.com/office/officeart/2005/8/layout/hProcess11"/>
    <dgm:cxn modelId="{DB79B2D6-D394-43B7-AA03-AD0D30697F93}" type="presParOf" srcId="{66335B19-5495-4A4C-A098-83B9F6705649}" destId="{AD61C24A-7811-4B99-9810-E64310F3A6CB}" srcOrd="2" destOrd="0" presId="urn:microsoft.com/office/officeart/2005/8/layout/hProcess11"/>
    <dgm:cxn modelId="{D9B396CD-5CDE-4F41-B1C8-EBEAB23E3733}" type="presParOf" srcId="{AD61C24A-7811-4B99-9810-E64310F3A6CB}" destId="{507798E0-A360-4A6B-8F77-65463417E4F9}" srcOrd="0" destOrd="0" presId="urn:microsoft.com/office/officeart/2005/8/layout/hProcess11"/>
    <dgm:cxn modelId="{5E493D42-495A-482E-B473-8ED5318C6BF4}" type="presParOf" srcId="{AD61C24A-7811-4B99-9810-E64310F3A6CB}" destId="{ECFA76E3-D8E3-43A1-BA99-9D7196680A74}" srcOrd="1" destOrd="0" presId="urn:microsoft.com/office/officeart/2005/8/layout/hProcess11"/>
    <dgm:cxn modelId="{B1155213-7D84-4845-A065-F4FD0FEE8FAE}" type="presParOf" srcId="{AD61C24A-7811-4B99-9810-E64310F3A6CB}" destId="{A87A8E46-79B6-4D12-915C-3D0ECC5A8BA8}" srcOrd="2" destOrd="0" presId="urn:microsoft.com/office/officeart/2005/8/layout/hProcess11"/>
    <dgm:cxn modelId="{E2ADD697-4D39-4A9B-9255-9A0ACFDD78CA}" type="presParOf" srcId="{66335B19-5495-4A4C-A098-83B9F6705649}" destId="{493F4CE7-3A34-4573-9242-540F30C7D8D6}" srcOrd="3" destOrd="0" presId="urn:microsoft.com/office/officeart/2005/8/layout/hProcess11"/>
    <dgm:cxn modelId="{C7360407-3998-4A03-8DEC-3B8DA050BC33}" type="presParOf" srcId="{66335B19-5495-4A4C-A098-83B9F6705649}" destId="{7BE1F204-040F-457B-8C27-E376389F1C89}" srcOrd="4" destOrd="0" presId="urn:microsoft.com/office/officeart/2005/8/layout/hProcess11"/>
    <dgm:cxn modelId="{CE39B0D1-161E-446F-86F9-54C0D091C12F}" type="presParOf" srcId="{7BE1F204-040F-457B-8C27-E376389F1C89}" destId="{54E75E00-0495-4CAD-BAF8-F354BDBEEB88}" srcOrd="0" destOrd="0" presId="urn:microsoft.com/office/officeart/2005/8/layout/hProcess11"/>
    <dgm:cxn modelId="{CDFFA569-DF00-4E07-A0B9-0A169CE4F515}" type="presParOf" srcId="{7BE1F204-040F-457B-8C27-E376389F1C89}" destId="{F22DE253-0C64-4F43-A133-4CE9D12FC2C9}" srcOrd="1" destOrd="0" presId="urn:microsoft.com/office/officeart/2005/8/layout/hProcess11"/>
    <dgm:cxn modelId="{FE3876CD-6793-47EE-A2A0-C48070BF9B54}" type="presParOf" srcId="{7BE1F204-040F-457B-8C27-E376389F1C89}" destId="{FA86D8E4-565D-4133-B2DD-BA253589A355}" srcOrd="2" destOrd="0" presId="urn:microsoft.com/office/officeart/2005/8/layout/hProcess11"/>
    <dgm:cxn modelId="{F2933DCE-3B36-44BA-A0AA-EE3F62F5E0D0}" type="presParOf" srcId="{66335B19-5495-4A4C-A098-83B9F6705649}" destId="{3CA2E985-CA36-4272-8473-B4F5F5222648}" srcOrd="5" destOrd="0" presId="urn:microsoft.com/office/officeart/2005/8/layout/hProcess11"/>
    <dgm:cxn modelId="{3EAA6957-E3E8-4205-84AC-81FD55FF0C4F}" type="presParOf" srcId="{66335B19-5495-4A4C-A098-83B9F6705649}" destId="{D9109F4E-E32F-4595-8D6F-63CCDE3D2B8A}" srcOrd="6" destOrd="0" presId="urn:microsoft.com/office/officeart/2005/8/layout/hProcess11"/>
    <dgm:cxn modelId="{6B3D3A74-EED3-45F6-98EC-65A1DEA1F9AB}" type="presParOf" srcId="{D9109F4E-E32F-4595-8D6F-63CCDE3D2B8A}" destId="{5FC2B3E1-3C93-4F6B-AA9E-66F90B60AAEC}" srcOrd="0" destOrd="0" presId="urn:microsoft.com/office/officeart/2005/8/layout/hProcess11"/>
    <dgm:cxn modelId="{76BD044E-83B0-4DCF-BA8B-846FC4CFE64B}" type="presParOf" srcId="{D9109F4E-E32F-4595-8D6F-63CCDE3D2B8A}" destId="{D69D0681-C06B-49B1-AFD2-5A51B25E6DEE}" srcOrd="1" destOrd="0" presId="urn:microsoft.com/office/officeart/2005/8/layout/hProcess11"/>
    <dgm:cxn modelId="{6270FDEE-E90B-474D-A72F-958193B0AE5C}" type="presParOf" srcId="{D9109F4E-E32F-4595-8D6F-63CCDE3D2B8A}" destId="{65CB82B9-EFC3-43BD-AEBE-378B5D269B5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78E0E6-BF1A-4BF2-BDBC-F7C461DE4C99}">
      <dsp:nvSpPr>
        <dsp:cNvPr id="0" name=""/>
        <dsp:cNvSpPr/>
      </dsp:nvSpPr>
      <dsp:spPr>
        <a:xfrm>
          <a:off x="0" y="1165860"/>
          <a:ext cx="8229600" cy="155448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8426F-7863-482A-B5C2-F146B9D22EA4}">
      <dsp:nvSpPr>
        <dsp:cNvPr id="0" name=""/>
        <dsp:cNvSpPr/>
      </dsp:nvSpPr>
      <dsp:spPr>
        <a:xfrm>
          <a:off x="708" y="0"/>
          <a:ext cx="1527981" cy="155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b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Lydia</a:t>
          </a: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/>
          </a:r>
          <a:br>
            <a:rPr lang="en-US" sz="3200" b="1" kern="1200" dirty="0" smtClean="0">
              <a:latin typeface="Calibri" pitchFamily="34" charset="0"/>
              <a:cs typeface="Calibri" pitchFamily="34" charset="0"/>
            </a:rPr>
          </a:b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 Ac.16</a:t>
          </a:r>
          <a:endParaRPr lang="en-US" sz="3200" kern="1200" dirty="0">
            <a:latin typeface="Calibri" pitchFamily="34" charset="0"/>
            <a:cs typeface="Calibri" pitchFamily="34" charset="0"/>
          </a:endParaRPr>
        </a:p>
      </dsp:txBody>
      <dsp:txXfrm>
        <a:off x="708" y="0"/>
        <a:ext cx="1527981" cy="1554480"/>
      </dsp:txXfrm>
    </dsp:sp>
    <dsp:sp modelId="{9741D1E2-689E-493C-AA44-0016A6A32286}">
      <dsp:nvSpPr>
        <dsp:cNvPr id="0" name=""/>
        <dsp:cNvSpPr/>
      </dsp:nvSpPr>
      <dsp:spPr>
        <a:xfrm>
          <a:off x="570389" y="1748790"/>
          <a:ext cx="388620" cy="388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798E0-A360-4A6B-8F77-65463417E4F9}">
      <dsp:nvSpPr>
        <dsp:cNvPr id="0" name=""/>
        <dsp:cNvSpPr/>
      </dsp:nvSpPr>
      <dsp:spPr>
        <a:xfrm>
          <a:off x="1605088" y="2331720"/>
          <a:ext cx="1898806" cy="155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Timothy</a:t>
          </a: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 Ph.2</a:t>
          </a:r>
          <a:endParaRPr lang="en-US" sz="3200" kern="1200" dirty="0">
            <a:latin typeface="Calibri" pitchFamily="34" charset="0"/>
            <a:cs typeface="Calibri" pitchFamily="34" charset="0"/>
          </a:endParaRPr>
        </a:p>
      </dsp:txBody>
      <dsp:txXfrm>
        <a:off x="1605088" y="2331720"/>
        <a:ext cx="1898806" cy="1554480"/>
      </dsp:txXfrm>
    </dsp:sp>
    <dsp:sp modelId="{ECFA76E3-D8E3-43A1-BA99-9D7196680A74}">
      <dsp:nvSpPr>
        <dsp:cNvPr id="0" name=""/>
        <dsp:cNvSpPr/>
      </dsp:nvSpPr>
      <dsp:spPr>
        <a:xfrm>
          <a:off x="2360182" y="1748790"/>
          <a:ext cx="388620" cy="388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75E00-0495-4CAD-BAF8-F354BDBEEB88}">
      <dsp:nvSpPr>
        <dsp:cNvPr id="0" name=""/>
        <dsp:cNvSpPr/>
      </dsp:nvSpPr>
      <dsp:spPr>
        <a:xfrm>
          <a:off x="3580294" y="0"/>
          <a:ext cx="1749263" cy="155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Antipas</a:t>
          </a: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 Rv.2</a:t>
          </a:r>
          <a:endParaRPr lang="en-US" sz="3200" kern="1200" dirty="0">
            <a:latin typeface="Calibri" pitchFamily="34" charset="0"/>
            <a:cs typeface="Calibri" pitchFamily="34" charset="0"/>
          </a:endParaRPr>
        </a:p>
      </dsp:txBody>
      <dsp:txXfrm>
        <a:off x="3580294" y="0"/>
        <a:ext cx="1749263" cy="1554480"/>
      </dsp:txXfrm>
    </dsp:sp>
    <dsp:sp modelId="{F22DE253-0C64-4F43-A133-4CE9D12FC2C9}">
      <dsp:nvSpPr>
        <dsp:cNvPr id="0" name=""/>
        <dsp:cNvSpPr/>
      </dsp:nvSpPr>
      <dsp:spPr>
        <a:xfrm>
          <a:off x="4260616" y="1748790"/>
          <a:ext cx="388620" cy="388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2B3E1-3C93-4F6B-AA9E-66F90B60AAEC}">
      <dsp:nvSpPr>
        <dsp:cNvPr id="0" name=""/>
        <dsp:cNvSpPr/>
      </dsp:nvSpPr>
      <dsp:spPr>
        <a:xfrm>
          <a:off x="5405957" y="2331720"/>
          <a:ext cx="1999974" cy="155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Servants</a:t>
          </a: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 Mt.25</a:t>
          </a:r>
          <a:endParaRPr lang="en-US" sz="3200" kern="1200" dirty="0">
            <a:latin typeface="Calibri" pitchFamily="34" charset="0"/>
            <a:cs typeface="Calibri" pitchFamily="34" charset="0"/>
          </a:endParaRPr>
        </a:p>
      </dsp:txBody>
      <dsp:txXfrm>
        <a:off x="5405957" y="2331720"/>
        <a:ext cx="1999974" cy="1554480"/>
      </dsp:txXfrm>
    </dsp:sp>
    <dsp:sp modelId="{D69D0681-C06B-49B1-AFD2-5A51B25E6DEE}">
      <dsp:nvSpPr>
        <dsp:cNvPr id="0" name=""/>
        <dsp:cNvSpPr/>
      </dsp:nvSpPr>
      <dsp:spPr>
        <a:xfrm>
          <a:off x="6211634" y="1748790"/>
          <a:ext cx="388620" cy="388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128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67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900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53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507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33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17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316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835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488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0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54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0800" y="1828800"/>
            <a:ext cx="6400800" cy="22098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Faithfulness</a:t>
            </a:r>
            <a:endParaRPr lang="en-US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3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686" y="304800"/>
            <a:ext cx="8229600" cy="609600"/>
          </a:xfrm>
        </p:spPr>
        <p:txBody>
          <a:bodyPr/>
          <a:lstStyle/>
          <a:p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Marital, Mal.2</a:t>
            </a:r>
            <a:endParaRPr lang="en-US" sz="3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3828" y="914400"/>
            <a:ext cx="8458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Parental, Tit.2:4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Brotherly, Pr.27:6; Ps.51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Spiritual, Rv.2:10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Confident faithfulness.  Rv.2:13</a:t>
            </a:r>
          </a:p>
          <a:p>
            <a:pPr marL="0" indent="0"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Courageous faithfulness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1 K.22:13f</a:t>
            </a: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8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686" y="304800"/>
            <a:ext cx="8229600" cy="609600"/>
          </a:xfrm>
        </p:spPr>
        <p:txBody>
          <a:bodyPr/>
          <a:lstStyle/>
          <a:p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Marital, Mal.2</a:t>
            </a:r>
            <a:endParaRPr lang="en-US" sz="3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3828" y="914400"/>
            <a:ext cx="8458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Parental, Tit.2:4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Brotherly, Pr.27:6; Ps.51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Spiritual, Rv.2:10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Confident faithfulness.  Rv.2:13</a:t>
            </a:r>
          </a:p>
          <a:p>
            <a:pPr marL="0" indent="0"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Courageous faithfulness.  1 K.22:13f</a:t>
            </a:r>
          </a:p>
          <a:p>
            <a:pPr marL="0" indent="0"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Continual faithfulness.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Lv.6:12-13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3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66058" y="685800"/>
            <a:ext cx="8001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</a:t>
            </a:r>
            <a:r>
              <a:rPr lang="en-US" sz="2400" dirty="0" smtClean="0"/>
              <a:t>What Is Faithfulness?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62428" y="1447800"/>
            <a:ext cx="8001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How To Identify </a:t>
            </a:r>
            <a:r>
              <a:rPr lang="en-US" sz="2400" dirty="0" smtClean="0"/>
              <a:t>Faithfulness?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66058" y="2971800"/>
            <a:ext cx="800100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IV. Indicators Of Spiritual </a:t>
            </a:r>
            <a:r>
              <a:rPr lang="en-US" sz="3700" b="1" dirty="0" smtClean="0">
                <a:solidFill>
                  <a:schemeClr val="bg2">
                    <a:lumMod val="50000"/>
                  </a:schemeClr>
                </a:solidFill>
              </a:rPr>
              <a:t>Faithfulness (Hebrews)</a:t>
            </a:r>
            <a:endParaRPr kumimoji="0" lang="en-US" sz="37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6058" y="2209800"/>
            <a:ext cx="8001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III. </a:t>
            </a:r>
            <a:r>
              <a:rPr lang="en-US" sz="2400" dirty="0" smtClean="0"/>
              <a:t>Kinds Of Faithfulness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8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 I . . .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4554" y="1034868"/>
            <a:ext cx="8458200" cy="5228772"/>
          </a:xfrm>
        </p:spPr>
        <p:txBody>
          <a:bodyPr/>
          <a:lstStyle/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Steadfast?  Hb.3:5-6.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Growing?  Hb.6:1.   Gn.12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48228" y="2362200"/>
            <a:ext cx="6629400" cy="17526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“Faith in God sees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invisible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, believes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incredible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, and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receives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impossible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xmlns="" val="259305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 I . . .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4554" y="1034868"/>
            <a:ext cx="8458200" cy="5228772"/>
          </a:xfrm>
        </p:spPr>
        <p:txBody>
          <a:bodyPr/>
          <a:lstStyle/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Steadfast?  Hb.3:5-6.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Growing?  Hb.6:1.   Gn.12</a:t>
            </a: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Imitating?  Hb.6:12.  Ezk.5:7-8</a:t>
            </a: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Attending?  Hb.10:19-25.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4680" y="34290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 22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1751" y="4282440"/>
            <a:ext cx="2805259" cy="762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HOPE, 23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2574" y="5135880"/>
            <a:ext cx="2838853" cy="762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LOVE, 24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32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 I . . .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4554" y="1034868"/>
            <a:ext cx="8458200" cy="5228772"/>
          </a:xfrm>
        </p:spPr>
        <p:txBody>
          <a:bodyPr/>
          <a:lstStyle/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Steadfast?  Hb.3:5-6.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Growing?  Hb.6:1.   Gn.12</a:t>
            </a: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Imitating?  Hb.6:12.  Ezk.5:7-8</a:t>
            </a: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Attending?  Hb.10:19-25.</a:t>
            </a:r>
          </a:p>
          <a:p>
            <a:pPr marL="350838" indent="-350838"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 it?  Hb.10:32-39.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4267200"/>
            <a:ext cx="3352800" cy="1219200"/>
          </a:xfrm>
          <a:prstGeom prst="ellipse">
            <a:avLst/>
          </a:prstGeom>
          <a:noFill/>
          <a:ln>
            <a:solidFill>
              <a:srgbClr val="A5002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Recall,</a:t>
            </a:r>
            <a:b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32-34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80360" y="4267200"/>
            <a:ext cx="3352800" cy="1219200"/>
          </a:xfrm>
          <a:prstGeom prst="ellipse">
            <a:avLst/>
          </a:prstGeom>
          <a:noFill/>
          <a:ln>
            <a:solidFill>
              <a:srgbClr val="A5002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Resolve,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55920" y="4267200"/>
            <a:ext cx="3352800" cy="1219200"/>
          </a:xfrm>
          <a:prstGeom prst="ellipse">
            <a:avLst/>
          </a:prstGeom>
          <a:noFill/>
          <a:ln>
            <a:solidFill>
              <a:srgbClr val="A5002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Remain,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</a:t>
            </a: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5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Faithful all the way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0213433"/>
              </p:ext>
            </p:extLst>
          </p:nvPr>
        </p:nvGraphicFramePr>
        <p:xfrm>
          <a:off x="457200" y="16764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672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95086" y="685800"/>
            <a:ext cx="79248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I. </a:t>
            </a:r>
            <a:r>
              <a:rPr lang="en-US" sz="3700" b="1" dirty="0" smtClean="0">
                <a:solidFill>
                  <a:schemeClr val="bg2">
                    <a:lumMod val="50000"/>
                  </a:schemeClr>
                </a:solidFill>
              </a:rPr>
              <a:t>What Is Faithfulness?</a:t>
            </a:r>
            <a:endParaRPr kumimoji="0" lang="en-US" sz="37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9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“Faithful”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314" y="1095828"/>
            <a:ext cx="8458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Someone in whom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confidence can be placed</a:t>
            </a:r>
          </a:p>
          <a:p>
            <a:pPr marL="290513" indent="-290513">
              <a:buBlip>
                <a:blip r:embed="rId2"/>
              </a:buBlip>
            </a:pP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</a:t>
            </a:r>
            <a:r>
              <a:rPr lang="en-US" sz="24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fidence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Confidant; confide. 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T.1</a:t>
            </a:r>
          </a:p>
          <a:p>
            <a:pPr marL="290513" indent="-290513">
              <a:buBlip>
                <a:blip r:embed="rId2"/>
              </a:buBlip>
            </a:pPr>
            <a:r>
              <a:rPr lang="en-US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liability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Bound to in trust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1 Sm.2</a:t>
            </a:r>
          </a:p>
          <a:p>
            <a:pPr marL="290513" indent="-290513">
              <a:buBlip>
                <a:blip r:embed="rId2"/>
              </a:buBlip>
            </a:pP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Fide</a:t>
            </a:r>
            <a:r>
              <a:rPr lang="en-US" sz="24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lity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Devotion to duty. 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Ps.15</a:t>
            </a:r>
          </a:p>
          <a:p>
            <a:pPr marL="290513" indent="-290513">
              <a:buBlip>
                <a:blip r:embed="rId2"/>
              </a:buBlip>
            </a:pP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</a:t>
            </a:r>
            <a:r>
              <a:rPr lang="en-US" sz="2400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Pledge, bind.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  </a:t>
            </a:r>
          </a:p>
          <a:p>
            <a:pPr marL="290513" indent="-290513">
              <a:buBlip>
                <a:blip r:embed="rId2"/>
              </a:buBlip>
            </a:pPr>
            <a:r>
              <a:rPr lang="en-US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rust</a:t>
            </a:r>
            <a:r>
              <a:rPr lang="en-US" sz="24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worthiness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Worthy of trust.</a:t>
            </a:r>
          </a:p>
          <a:p>
            <a:pPr marL="290513" indent="-290513">
              <a:buBlip>
                <a:blip r:embed="rId2"/>
              </a:buBlip>
            </a:pP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</a:t>
            </a:r>
            <a:r>
              <a:rPr lang="en-US" sz="24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ability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Gn.39:6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15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66058" y="685800"/>
            <a:ext cx="8001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</a:t>
            </a:r>
            <a:r>
              <a:rPr lang="en-US" sz="2400" dirty="0" smtClean="0"/>
              <a:t>What Is Faithfulness?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66058" y="1447800"/>
            <a:ext cx="80010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II. How To Identify </a:t>
            </a:r>
            <a:r>
              <a:rPr lang="en-US" sz="3700" b="1" dirty="0" smtClean="0">
                <a:solidFill>
                  <a:schemeClr val="bg2">
                    <a:lumMod val="50000"/>
                  </a:schemeClr>
                </a:solidFill>
              </a:rPr>
              <a:t>Faithfulness?</a:t>
            </a:r>
            <a:endParaRPr kumimoji="0" lang="en-US" sz="37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9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686" y="304800"/>
            <a:ext cx="8229600" cy="609600"/>
          </a:xfrm>
        </p:spPr>
        <p:txBody>
          <a:bodyPr/>
          <a:lstStyle/>
          <a:p>
            <a:r>
              <a:rPr lang="en-US" sz="3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5:20 – </a:t>
            </a: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seeable faith</a:t>
            </a:r>
            <a:endParaRPr lang="en-US" sz="3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3828" y="990600"/>
            <a:ext cx="8458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7:9 – </a:t>
            </a:r>
            <a:r>
              <a:rPr lang="en-US" sz="3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growable</a:t>
            </a: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>
              <a:buBlip>
                <a:blip r:embed="rId2"/>
              </a:buBlip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Lk.12:42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trustworthy</a:t>
            </a:r>
          </a:p>
          <a:p>
            <a:pPr marL="350838" indent="-350838">
              <a:buBlip>
                <a:blip r:embed="rId2"/>
              </a:buBlip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Lk.16:10,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least, in much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95086" y="3015348"/>
            <a:ext cx="7924800" cy="300445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waste your time waiting and longing for large opportunities which may never come.   But faithfully handle the little things that are always claiming your attention”</a:t>
            </a:r>
          </a:p>
        </p:txBody>
      </p:sp>
    </p:spTree>
    <p:extLst>
      <p:ext uri="{BB962C8B-B14F-4D97-AF65-F5344CB8AC3E}">
        <p14:creationId xmlns:p14="http://schemas.microsoft.com/office/powerpoint/2010/main" xmlns="" val="123527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686" y="304800"/>
            <a:ext cx="8229600" cy="609600"/>
          </a:xfrm>
        </p:spPr>
        <p:txBody>
          <a:bodyPr/>
          <a:lstStyle/>
          <a:p>
            <a:r>
              <a:rPr lang="en-US" sz="3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5:20 – </a:t>
            </a: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seeable faith</a:t>
            </a:r>
            <a:endParaRPr lang="en-US" sz="3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3828" y="990600"/>
            <a:ext cx="84582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7:9 – </a:t>
            </a:r>
            <a:r>
              <a:rPr lang="en-US" sz="3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growable</a:t>
            </a: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>
              <a:buBlip>
                <a:blip r:embed="rId2"/>
              </a:buBlip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Lk.12:42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trustworthy</a:t>
            </a:r>
          </a:p>
          <a:p>
            <a:pPr marL="350838" indent="-350838">
              <a:buBlip>
                <a:blip r:embed="rId2"/>
              </a:buBlip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Lk.16:10,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least, in much</a:t>
            </a:r>
          </a:p>
          <a:p>
            <a:pPr marL="350838" indent="-350838">
              <a:buBlip>
                <a:blip r:embed="rId2"/>
              </a:buBlip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Lk.16:11,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faithless…not entrusted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>
              <a:buBlip>
                <a:blip r:embed="rId2"/>
              </a:buBlip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Lk.16:12,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unfaithful in another’s …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783080" y="4160520"/>
            <a:ext cx="5562600" cy="1295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One talent man offered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regrets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, not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18251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algn="ctr"/>
            <a:r>
              <a:rPr lang="en-US" sz="3600" b="1" dirty="0" smtClean="0"/>
              <a:t>Timothy (Ph.2:19-22)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 smtClean="0"/>
              <a:t>Like-minded, 20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 smtClean="0"/>
              <a:t>Unselfish, 21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600" b="1" dirty="0" smtClean="0"/>
              <a:t>Proven servant, 22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Unhindered by family, Ac.16:1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Zeal in difficulties, 1 Co.4:17; 16:10 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Encourager, 1 Th.3:2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Willing to suffer, 2 Tim.1:6-8, 15 (Hb.13:23)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2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66058" y="685800"/>
            <a:ext cx="8001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</a:t>
            </a:r>
            <a:r>
              <a:rPr lang="en-US" sz="2400" dirty="0" smtClean="0"/>
              <a:t>What Is Faithfulness?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66058" y="2209800"/>
            <a:ext cx="80010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III. Kinds of </a:t>
            </a:r>
            <a:r>
              <a:rPr lang="en-US" sz="3700" b="1" dirty="0" smtClean="0">
                <a:solidFill>
                  <a:schemeClr val="bg2">
                    <a:lumMod val="50000"/>
                  </a:schemeClr>
                </a:solidFill>
              </a:rPr>
              <a:t>Faithfulness</a:t>
            </a:r>
            <a:endParaRPr kumimoji="0" lang="en-US" sz="37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62428" y="1447800"/>
            <a:ext cx="80010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How To Identify </a:t>
            </a:r>
            <a:r>
              <a:rPr lang="en-US" sz="2400" dirty="0" smtClean="0"/>
              <a:t>Faithfulness?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5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686" y="304800"/>
            <a:ext cx="8229600" cy="609600"/>
          </a:xfrm>
        </p:spPr>
        <p:txBody>
          <a:bodyPr/>
          <a:lstStyle/>
          <a:p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Marital, Mal.2</a:t>
            </a:r>
            <a:endParaRPr lang="en-US" sz="3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3828" y="914400"/>
            <a:ext cx="8458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Parental, Tit.2:4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Brotherly, Pr.27:6; Ps.51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Spiritual, Rv.2:10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Confident faithfulness.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Rv.2:13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3444920"/>
            <a:ext cx="7620000" cy="16604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is to believe what we do not see, and the reward of this faith is to see what we believe.” </a:t>
            </a:r>
          </a:p>
        </p:txBody>
      </p:sp>
    </p:spTree>
    <p:extLst>
      <p:ext uri="{BB962C8B-B14F-4D97-AF65-F5344CB8AC3E}">
        <p14:creationId xmlns:p14="http://schemas.microsoft.com/office/powerpoint/2010/main" xmlns="" val="190678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7297</TotalTime>
  <Words>435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Pixel</vt:lpstr>
      <vt:lpstr>Default Design</vt:lpstr>
      <vt:lpstr>Faithfulness</vt:lpstr>
      <vt:lpstr>Slide 2</vt:lpstr>
      <vt:lpstr>“Faithful”</vt:lpstr>
      <vt:lpstr>Slide 4</vt:lpstr>
      <vt:lpstr>Luke 5:20 – seeable faith</vt:lpstr>
      <vt:lpstr>Luke 5:20 – seeable faith</vt:lpstr>
      <vt:lpstr>Timothy (Ph.2:19-22)</vt:lpstr>
      <vt:lpstr>Slide 8</vt:lpstr>
      <vt:lpstr>1. Marital, Mal.2</vt:lpstr>
      <vt:lpstr>1. Marital, Mal.2</vt:lpstr>
      <vt:lpstr>1. Marital, Mal.2</vt:lpstr>
      <vt:lpstr>Slide 12</vt:lpstr>
      <vt:lpstr>Am I . . .</vt:lpstr>
      <vt:lpstr>Am I . . .</vt:lpstr>
      <vt:lpstr>Am I . . .</vt:lpstr>
      <vt:lpstr>Faithful all the way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735</cp:revision>
  <dcterms:created xsi:type="dcterms:W3CDTF">2011-08-18T15:42:19Z</dcterms:created>
  <dcterms:modified xsi:type="dcterms:W3CDTF">2015-07-04T19:25:55Z</dcterms:modified>
</cp:coreProperties>
</file>