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86" r:id="rId3"/>
    <p:sldId id="258" r:id="rId4"/>
    <p:sldId id="274" r:id="rId5"/>
    <p:sldId id="259" r:id="rId6"/>
    <p:sldId id="277" r:id="rId7"/>
    <p:sldId id="275" r:id="rId8"/>
    <p:sldId id="278" r:id="rId9"/>
    <p:sldId id="284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777777"/>
    <a:srgbClr val="FFFF99"/>
    <a:srgbClr val="FFFF66"/>
    <a:srgbClr val="800000"/>
    <a:srgbClr val="006600"/>
    <a:srgbClr val="008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B7172-D73A-48DC-A840-5E7C2D025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76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EB3C-0B67-4738-A0D1-DD3CDDB38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4531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2DFBE-223B-4685-8956-23DC54C87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91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152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74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25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40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96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663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282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56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B9C97-7E91-4C09-860C-7A358D537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59745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911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087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195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01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F1AC-1DF7-4B9A-A333-611E4BE95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0341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9D8A-E75B-4026-A991-76277C81D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242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51238-9988-4694-B78C-15DF21B14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7621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DB89-5B2F-4866-A782-E196C1615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2566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770F4-24C3-430A-9ED1-D1BE8872A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2185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C5CC5-8449-4832-B406-CD61AB798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37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0D4E6-AAC0-487D-A1AD-B919D1A69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461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DD69B3-040A-4EDC-B6ED-966093DC26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19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Run For Your Life!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Lot’s Wife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</a:pPr>
            <a:endParaRPr lang="en-US" sz="3600" dirty="0" smtClean="0"/>
          </a:p>
          <a:p>
            <a:pPr algn="ctr">
              <a:spcBef>
                <a:spcPts val="0"/>
              </a:spcBef>
            </a:pPr>
            <a:r>
              <a:rPr lang="en-US" sz="4000" dirty="0" smtClean="0"/>
              <a:t>Luke 17:32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808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1295400"/>
          </a:xfrm>
        </p:spPr>
        <p:txBody>
          <a:bodyPr/>
          <a:lstStyle/>
          <a:p>
            <a:r>
              <a:rPr lang="en-US" altLang="en-US" sz="1800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solidFill>
                  <a:schemeClr val="tx1"/>
                </a:solidFill>
              </a:rPr>
              <a:t>2.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near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Zoar</a:t>
            </a: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3.</a:t>
            </a:r>
            <a:r>
              <a:rPr lang="en-US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enjoyed every advantage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447800"/>
            <a:ext cx="8229600" cy="5105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Owned no Bible</a:t>
            </a:r>
          </a:p>
          <a:p>
            <a:pPr marL="514350" indent="-514350">
              <a:buAutoNum type="arabicPeriod"/>
            </a:pPr>
            <a:r>
              <a:rPr lang="en-US" altLang="en-US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Heard no preaching</a:t>
            </a:r>
          </a:p>
          <a:p>
            <a:pPr marL="514350" indent="-514350"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No local church</a:t>
            </a:r>
          </a:p>
          <a:p>
            <a:pPr marL="738188" lvl="1" indent="-338138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Special knowledge of God confined to few favored families</a:t>
            </a:r>
          </a:p>
          <a:p>
            <a:pPr marL="738188" lvl="1" indent="-338138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Most lived in sin, ignorance…</a:t>
            </a:r>
          </a:p>
          <a:p>
            <a:pPr marL="738188" lvl="1" indent="-338138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Mrs. Lot had clear knowledge of God</a:t>
            </a:r>
          </a:p>
        </p:txBody>
      </p:sp>
    </p:spTree>
    <p:extLst>
      <p:ext uri="{BB962C8B-B14F-4D97-AF65-F5344CB8AC3E}">
        <p14:creationId xmlns:p14="http://schemas.microsoft.com/office/powerpoint/2010/main" xmlns="" val="31440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1295400"/>
          </a:xfrm>
        </p:spPr>
        <p:txBody>
          <a:bodyPr/>
          <a:lstStyle/>
          <a:p>
            <a:r>
              <a:rPr lang="en-US" altLang="en-US" sz="1800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solidFill>
                  <a:schemeClr val="tx1"/>
                </a:solidFill>
              </a:rPr>
              <a:t>2.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near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Zoar</a:t>
            </a: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3.</a:t>
            </a:r>
            <a:r>
              <a:rPr lang="en-US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enjoyed every advantage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died . . . </a:t>
            </a:r>
          </a:p>
          <a:p>
            <a:pPr marL="400050" lvl="1" indent="0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best influences</a:t>
            </a:r>
          </a:p>
          <a:p>
            <a:pPr marL="400050" lvl="1" indent="0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best company (Hb.13:2)</a:t>
            </a:r>
          </a:p>
          <a:p>
            <a:pPr marL="400050" lvl="1" indent="0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best way (God’s way out)</a:t>
            </a:r>
          </a:p>
          <a:p>
            <a:pPr marL="400050" lvl="1" indent="0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of something ‘trivial’</a:t>
            </a:r>
          </a:p>
          <a:p>
            <a:pPr marL="400050" lvl="1" indent="0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Despite plain orders (17)</a:t>
            </a:r>
          </a:p>
          <a:p>
            <a:pPr marL="855663" lvl="1" indent="-455613">
              <a:buNone/>
            </a:pPr>
            <a:r>
              <a:rPr lang="en-US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Despite clearest warnings (17):  </a:t>
            </a:r>
            <a:r>
              <a:rPr lang="en-US" altLang="en-US" sz="32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escape for your life!</a:t>
            </a:r>
          </a:p>
        </p:txBody>
      </p:sp>
    </p:spTree>
    <p:extLst>
      <p:ext uri="{BB962C8B-B14F-4D97-AF65-F5344CB8AC3E}">
        <p14:creationId xmlns:p14="http://schemas.microsoft.com/office/powerpoint/2010/main" xmlns="" val="6070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1295400"/>
          </a:xfrm>
        </p:spPr>
        <p:txBody>
          <a:bodyPr/>
          <a:lstStyle/>
          <a:p>
            <a:r>
              <a:rPr lang="en-US" altLang="en-US" sz="1800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solidFill>
                  <a:schemeClr val="tx1"/>
                </a:solidFill>
              </a:rPr>
              <a:t>2.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near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Zoar</a:t>
            </a: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3.</a:t>
            </a:r>
            <a:r>
              <a:rPr lang="en-US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enjoyed every advantage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belongs to large host . . . </a:t>
            </a:r>
          </a:p>
          <a:p>
            <a:pPr marL="857250" lvl="1" indent="-457200">
              <a:buBlip>
                <a:blip r:embed="rId2"/>
              </a:buBlip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Joab – David’s captain</a:t>
            </a:r>
          </a:p>
          <a:p>
            <a:pPr marL="857250" lvl="1" indent="-457200">
              <a:buBlip>
                <a:blip r:embed="rId2"/>
              </a:buBlip>
            </a:pPr>
            <a:r>
              <a:rPr lang="en-US" altLang="en-US" sz="3200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Gehazi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Elisha’s servant</a:t>
            </a:r>
          </a:p>
          <a:p>
            <a:pPr marL="857250" lvl="1" indent="-457200">
              <a:buBlip>
                <a:blip r:embed="rId2"/>
              </a:buBlip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– Lord’s disciple</a:t>
            </a:r>
          </a:p>
          <a:p>
            <a:pPr marL="857250" lvl="1" indent="-457200">
              <a:buBlip>
                <a:blip r:embed="rId2"/>
              </a:buBlip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– Paul’s companion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4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1600200"/>
          </a:xfrm>
        </p:spPr>
        <p:txBody>
          <a:bodyPr/>
          <a:lstStyle/>
          <a:p>
            <a:r>
              <a:rPr lang="en-US" altLang="en-US" sz="1800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solidFill>
                  <a:schemeClr val="tx1"/>
                </a:solidFill>
              </a:rPr>
              <a:t>2.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near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Zoar</a:t>
            </a: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1800" dirty="0" smtClean="0">
                <a:solidFill>
                  <a:schemeClr val="tx1"/>
                </a:solidFill>
              </a:rPr>
              <a:t>3.</a:t>
            </a:r>
            <a:r>
              <a:rPr lang="en-US" altLang="en-US" sz="2400" dirty="0" smtClean="0">
                <a:solidFill>
                  <a:schemeClr val="tx1"/>
                </a:solidFill>
              </a:rPr>
              <a:t> She enjoyed every advantage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4. </a:t>
            </a:r>
            <a:r>
              <a:rPr lang="en-US" altLang="en-US" sz="3600" dirty="0" smtClean="0">
                <a:solidFill>
                  <a:srgbClr val="000066"/>
                </a:solidFill>
              </a:rPr>
              <a:t>God’s word is firm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7526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warnings imply real danger</a:t>
            </a:r>
          </a:p>
          <a:p>
            <a:pPr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Ro.11:22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Lk.21:34-36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Pt.2:9</a:t>
            </a:r>
          </a:p>
        </p:txBody>
      </p:sp>
    </p:spTree>
    <p:extLst>
      <p:ext uri="{BB962C8B-B14F-4D97-AF65-F5344CB8AC3E}">
        <p14:creationId xmlns:p14="http://schemas.microsoft.com/office/powerpoint/2010/main" xmlns="" val="20098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39096" y="533400"/>
            <a:ext cx="7848600" cy="1295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Long Journey (Gn.19)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Sodom to </a:t>
            </a:r>
            <a:r>
              <a:rPr lang="en-US" altLang="en-US" sz="3600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Zoar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Sin to Safety</a:t>
            </a: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295400"/>
            <a:ext cx="8229600" cy="5257800"/>
          </a:xfrm>
        </p:spPr>
        <p:txBody>
          <a:bodyPr/>
          <a:lstStyle/>
          <a:p>
            <a:pPr marL="339725" indent="-33972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Aggravated sins, 4-11.  Ps.9:17</a:t>
            </a:r>
          </a:p>
          <a:p>
            <a:pPr marL="339725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Grace, 12-23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13-14,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refused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15-16,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lingered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17-19,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presumed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20-22,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ignored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taken for granted</a:t>
            </a: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1828800"/>
            <a:ext cx="2971800" cy="3581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</a:t>
            </a:r>
            <a:r>
              <a:rPr lang="en-US" sz="35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destroy Sodom till Lot enters </a:t>
            </a:r>
            <a:r>
              <a:rPr lang="en-US" sz="3500" dirty="0" err="1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Zoar</a:t>
            </a:r>
            <a:r>
              <a:rPr lang="en-US" sz="35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</a:t>
            </a:r>
            <a:r>
              <a:rPr lang="en-US" sz="3500" dirty="0" smtClean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destroys Sodom.</a:t>
            </a:r>
            <a:endParaRPr lang="en-US" sz="3500" dirty="0">
              <a:solidFill>
                <a:srgbClr val="FFFF0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9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Sodom to </a:t>
            </a:r>
            <a:r>
              <a:rPr lang="en-US" altLang="en-US" sz="36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Zoar</a:t>
            </a: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Sin to Safety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297193"/>
            <a:ext cx="8229600" cy="4525963"/>
          </a:xfrm>
        </p:spPr>
        <p:txBody>
          <a:bodyPr/>
          <a:lstStyle/>
          <a:p>
            <a:pPr marL="339725" indent="-339725"/>
            <a:r>
              <a:rPr lang="en-US" altLang="en-US" dirty="0" smtClean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Aggravated sins, 4-11.  Ps.9:17</a:t>
            </a:r>
          </a:p>
          <a:p>
            <a:pPr marL="339725" indent="-339725"/>
            <a:r>
              <a:rPr lang="en-US" altLang="en-US" sz="3200" dirty="0" smtClean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Grace, 12-23</a:t>
            </a:r>
          </a:p>
          <a:p>
            <a:pPr marL="339725" indent="-33972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Wrath, 24-26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destroys nations, thus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39096" y="533400"/>
            <a:ext cx="7848600" cy="838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Long Journey (Gn.19)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641556" y="1524000"/>
            <a:ext cx="7848600" cy="1295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Lessons From Lot’s Wife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8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68362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1.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was righteous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914400"/>
            <a:ext cx="8229600" cy="5410200"/>
          </a:xfrm>
        </p:spPr>
        <p:txBody>
          <a:bodyPr/>
          <a:lstStyle/>
          <a:p>
            <a:pPr marL="339725" indent="-33972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Escaped destruction of Sodom</a:t>
            </a:r>
          </a:p>
          <a:p>
            <a:pPr marL="339725" indent="-33972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Lk.17:32, remember Lot’s wife</a:t>
            </a:r>
          </a:p>
          <a:p>
            <a:pPr marL="339725" indent="-339725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speaks to disciples (righteous)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26-27, days of Noah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28-30, days of Lot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31, Jerusalem (21:20)</a:t>
            </a:r>
          </a:p>
          <a:p>
            <a:pPr marL="739775" lvl="1" indent="-339725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32-33,  Mrs. Lot –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9992" y="5181600"/>
            <a:ext cx="4038600" cy="1219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Valued material things over spiritual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5181600"/>
            <a:ext cx="4038600" cy="1219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Held to life;</a:t>
            </a:r>
            <a:b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everything  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7000" y="2701416"/>
            <a:ext cx="2209800" cy="23622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Same choices:</a:t>
            </a:r>
          </a:p>
          <a:p>
            <a:pPr algn="ctr"/>
            <a:r>
              <a:rPr lang="en-US" sz="3600" dirty="0" smtClean="0">
                <a:solidFill>
                  <a:srgbClr val="FFFF99"/>
                </a:solidFill>
                <a:latin typeface="Calibri" panose="020F0502020204030204" pitchFamily="34" charset="0"/>
              </a:rPr>
              <a:t>1 Co.10</a:t>
            </a:r>
          </a:p>
          <a:p>
            <a:pPr algn="ctr"/>
            <a:r>
              <a:rPr lang="en-US" sz="3600" dirty="0" smtClean="0">
                <a:solidFill>
                  <a:srgbClr val="FFFF99"/>
                </a:solidFill>
                <a:latin typeface="Calibri" panose="020F0502020204030204" pitchFamily="34" charset="0"/>
              </a:rPr>
              <a:t>2 Pt.2</a:t>
            </a:r>
            <a:endParaRPr lang="en-US" sz="3600" dirty="0">
              <a:solidFill>
                <a:srgbClr val="FFFF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2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0"/>
            <a:ext cx="8229600" cy="86836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2.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was near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Zoar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914400"/>
            <a:ext cx="8229600" cy="5410200"/>
          </a:xfrm>
        </p:spPr>
        <p:txBody>
          <a:bodyPr/>
          <a:lstStyle/>
          <a:p>
            <a:pPr marL="0" indent="0">
              <a:buNone/>
            </a:pPr>
            <a:endParaRPr lang="en-US" altLang="en-US" sz="48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7466" y="1011718"/>
            <a:ext cx="4380623" cy="584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761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0"/>
            <a:ext cx="8229600" cy="86836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2.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was near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Zoar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914400"/>
            <a:ext cx="82296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love.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Mt.16:24-26</a:t>
            </a:r>
          </a:p>
          <a:p>
            <a:pPr marL="514350" indent="-514350">
              <a:buAutoNum type="arabicPeriod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Fatal love.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356" y="2121312"/>
            <a:ext cx="8001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She looked…longed…lingered…lost.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356" y="2819400"/>
            <a:ext cx="8001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Don’t put weight on world.  </a:t>
            </a:r>
            <a:r>
              <a:rPr lang="en-US" sz="3200" dirty="0" smtClean="0">
                <a:solidFill>
                  <a:schemeClr val="bg1"/>
                </a:solidFill>
              </a:rPr>
              <a:t>1 Co.7:29-31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808" y="3581400"/>
            <a:ext cx="3854244" cy="16764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So worried about lost possessions / family, she lost ALL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581400"/>
            <a:ext cx="3854244" cy="16764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World meant more than God and salvation?  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Lk.12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2896" y="5380704"/>
            <a:ext cx="8001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“I was baptized…”  </a:t>
            </a:r>
            <a:r>
              <a:rPr lang="en-US" sz="3200" dirty="0" smtClean="0">
                <a:solidFill>
                  <a:schemeClr val="bg1"/>
                </a:solidFill>
              </a:rPr>
              <a:t> Ac.26:28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0436" y="6096000"/>
            <a:ext cx="8001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Must choose Christ or . . .?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6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0"/>
            <a:ext cx="8229600" cy="868362"/>
          </a:xfrm>
        </p:spPr>
        <p:txBody>
          <a:bodyPr/>
          <a:lstStyle/>
          <a:p>
            <a:r>
              <a:rPr lang="en-US" altLang="en-US" sz="1800" dirty="0" smtClean="0">
                <a:solidFill>
                  <a:schemeClr val="tx1"/>
                </a:solidFill>
              </a:rPr>
              <a:t>1. </a:t>
            </a:r>
            <a:r>
              <a:rPr lang="en-US" altLang="en-US" sz="2400" dirty="0" smtClean="0">
                <a:solidFill>
                  <a:schemeClr val="tx1"/>
                </a:solidFill>
              </a:rPr>
              <a:t>She was righteous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2. </a:t>
            </a:r>
            <a:r>
              <a:rPr lang="en-US" altLang="en-US" sz="3600" dirty="0" smtClean="0">
                <a:solidFill>
                  <a:srgbClr val="000066"/>
                </a:solidFill>
              </a:rPr>
              <a:t>She was near </a:t>
            </a:r>
            <a:r>
              <a:rPr lang="en-US" altLang="en-US" sz="3600" dirty="0" err="1" smtClean="0">
                <a:solidFill>
                  <a:srgbClr val="000066"/>
                </a:solidFill>
              </a:rPr>
              <a:t>Zoar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914400"/>
            <a:ext cx="8229600" cy="5410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love.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Mt.16:24-26</a:t>
            </a:r>
          </a:p>
          <a:p>
            <a:pPr marL="514350" indent="-514350">
              <a:buAutoNum type="arabicPeriod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Fatal love.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Co.7:29-31</a:t>
            </a:r>
          </a:p>
          <a:p>
            <a:pPr marL="514350" indent="-514350"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Faded love.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Rv.2:4-5</a:t>
            </a:r>
          </a:p>
          <a:p>
            <a:pPr marL="514350" indent="-514350">
              <a:buAutoNum type="arabicPeriod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love.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72496" y="3320844"/>
            <a:ext cx="3276600" cy="60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Samson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7696" y="3323304"/>
            <a:ext cx="3276600" cy="60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4956" y="4129548"/>
            <a:ext cx="3276600" cy="60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56" y="4132008"/>
            <a:ext cx="3276600" cy="60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Gn.19:30-38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5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386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Pixel</vt:lpstr>
      <vt:lpstr>Run For Your Life! Lot’s Wife</vt:lpstr>
      <vt:lpstr>Slide 2</vt:lpstr>
      <vt:lpstr>From Sodom to Zoar From Sin to Safety</vt:lpstr>
      <vt:lpstr>From Sodom to Zoar From Sin to Safety</vt:lpstr>
      <vt:lpstr>Slide 5</vt:lpstr>
      <vt:lpstr>1. She was righteous</vt:lpstr>
      <vt:lpstr>1. She was righteous 2. She was near Zoar</vt:lpstr>
      <vt:lpstr>1. She was righteous 2. She was near Zoar</vt:lpstr>
      <vt:lpstr>1. She was righteous 2. She was near Zoar</vt:lpstr>
      <vt:lpstr>1. She was righteous 2. She was near Zoar 3. She enjoyed every advantage</vt:lpstr>
      <vt:lpstr>1. She was righteous 2. She was near Zoar 3. She enjoyed every advantage</vt:lpstr>
      <vt:lpstr>1. She was righteous 2. She was near Zoar 3. She enjoyed every advantage</vt:lpstr>
      <vt:lpstr>1. She was righteous 2. She was near Zoar 3. She enjoyed every advantage 4. God’s word is firm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42</cp:revision>
  <dcterms:created xsi:type="dcterms:W3CDTF">2006-06-03T03:22:47Z</dcterms:created>
  <dcterms:modified xsi:type="dcterms:W3CDTF">2015-07-13T02:00:49Z</dcterms:modified>
</cp:coreProperties>
</file>