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78" r:id="rId3"/>
    <p:sldId id="275" r:id="rId4"/>
    <p:sldId id="261" r:id="rId5"/>
    <p:sldId id="276" r:id="rId6"/>
    <p:sldId id="259" r:id="rId7"/>
    <p:sldId id="279" r:id="rId8"/>
    <p:sldId id="263" r:id="rId9"/>
    <p:sldId id="280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660033"/>
    <a:srgbClr val="969696"/>
    <a:srgbClr val="99CCFF"/>
    <a:srgbClr val="FFFF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1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86FB4C-41D9-4677-AE82-7F5E2C73D93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5F9B2A-F54A-43FF-8ACC-EDACBE2076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4052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7F9EAD-E4D3-473B-AABE-C864BC75FB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94302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202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36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09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70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14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508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541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60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AC13B1-477D-4C55-A11D-AEB41065A0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05580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084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88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20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6EC2C7-A6D4-47BF-85CC-72679AD7AC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4267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1D06F9-1CA4-4A33-A803-74CC6F9EB9A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3252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EA8C72-0FA1-4173-9F30-FF7C6DCD4C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23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6136E1-C79E-4996-9BDE-7E42DAE7F3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9044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89A63E-F538-4442-BFAA-CB9DD8467A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3619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D6D10-4C01-40D6-9E35-DC062FDDFD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2323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A3E676-D436-414B-9761-3FD6AB7E61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4523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3050834-62B2-4668-A0BF-C38914FC1E6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79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Can Be Happy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467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7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a good example, 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Ph.3:17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bad examples, 18-19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48148" y="2426112"/>
            <a:ext cx="38862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Enemies of cross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694904" y="2426112"/>
            <a:ext cx="38862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End is destruction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48148" y="3721512"/>
            <a:ext cx="38862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God is belly</a:t>
            </a:r>
            <a:br>
              <a:rPr lang="en-US" altLang="en-US" sz="3200" b="1">
                <a:solidFill>
                  <a:srgbClr val="FFFF00"/>
                </a:solidFill>
              </a:rPr>
            </a:br>
            <a:r>
              <a:rPr lang="en-US" altLang="en-US" sz="3200" b="1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4694904" y="3721512"/>
            <a:ext cx="38862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Glory in shame</a:t>
            </a:r>
            <a:br>
              <a:rPr lang="en-US" altLang="en-US" sz="3200" b="1">
                <a:solidFill>
                  <a:srgbClr val="FFFF00"/>
                </a:solidFill>
              </a:rPr>
            </a:br>
            <a:r>
              <a:rPr lang="en-US" altLang="en-US" sz="3200" b="1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48148" y="5016912"/>
            <a:ext cx="38862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Mind earthly things</a:t>
            </a:r>
            <a:br>
              <a:rPr lang="en-US" altLang="en-US" sz="3200" b="1">
                <a:solidFill>
                  <a:srgbClr val="FFFF00"/>
                </a:solidFill>
              </a:rPr>
            </a:br>
            <a:r>
              <a:rPr lang="en-US" altLang="en-US" sz="3200" b="1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4694904" y="5016912"/>
            <a:ext cx="38862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Distract from goal</a:t>
            </a:r>
            <a:br>
              <a:rPr lang="en-US" altLang="en-US" sz="3200" b="1">
                <a:solidFill>
                  <a:srgbClr val="FFFF00"/>
                </a:solidFill>
              </a:rPr>
            </a:br>
            <a:r>
              <a:rPr lang="en-US" altLang="en-US" sz="3200" b="1">
                <a:solidFill>
                  <a:schemeClr val="bg1"/>
                </a:solidFill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7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forgive, 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Ph.4:2-3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447800"/>
            <a:ext cx="8229600" cy="4876800"/>
          </a:xfrm>
        </p:spPr>
        <p:txBody>
          <a:bodyPr/>
          <a:lstStyle/>
          <a:p>
            <a:pPr marL="174625" indent="-174625">
              <a:buFont typeface="Wingdings" pitchFamily="2" charset="2"/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may blame the other; solution: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4675" lvl="1" indent="-398463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Lk.17:3-4, forbids…</a:t>
            </a:r>
          </a:p>
          <a:p>
            <a:pPr marL="574675" lvl="1" indent="-398463"/>
            <a:endParaRPr lang="en-US" altLang="en-US" sz="3200" b="1" dirty="0"/>
          </a:p>
          <a:p>
            <a:pPr marL="574675" lvl="1" indent="-398463"/>
            <a:endParaRPr lang="en-US" altLang="en-US" b="1" dirty="0"/>
          </a:p>
          <a:p>
            <a:pPr marL="574675" lvl="1" indent="-398463"/>
            <a:endParaRPr lang="en-US" altLang="en-US" b="1" dirty="0"/>
          </a:p>
          <a:p>
            <a:pPr marL="574675" lvl="1" indent="-398463">
              <a:spcBef>
                <a:spcPts val="1200"/>
              </a:spcBef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Lk.17:5-6,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 . . .more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81200" y="2667000"/>
            <a:ext cx="5257800" cy="1549400"/>
          </a:xfrm>
          <a:prstGeom prst="rect">
            <a:avLst/>
          </a:prstGeom>
          <a:solidFill>
            <a:srgbClr val="FFFFCC"/>
          </a:solidFill>
          <a:ln w="6350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Nursing a grudge… </a:t>
            </a:r>
          </a:p>
          <a:p>
            <a:pPr lvl="1" algn="ctr" eaLnBrk="1" hangingPunct="1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Backbiting the offender… </a:t>
            </a:r>
          </a:p>
          <a:p>
            <a:pPr lvl="1" algn="ctr" eaLnBrk="1" hangingPunct="1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alt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Doubting his sincerity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791496" y="4982496"/>
            <a:ext cx="2362200" cy="762000"/>
          </a:xfrm>
          <a:prstGeom prst="roundRect">
            <a:avLst>
              <a:gd name="adj" fmla="val 16667"/>
            </a:avLst>
          </a:prstGeom>
          <a:solidFill>
            <a:srgbClr val="99CCFF">
              <a:alpha val="35000"/>
            </a:srgbClr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382296" y="4982496"/>
            <a:ext cx="2362200" cy="762000"/>
          </a:xfrm>
          <a:prstGeom prst="roundRect">
            <a:avLst>
              <a:gd name="adj" fmla="val 16667"/>
            </a:avLst>
          </a:prstGeom>
          <a:solidFill>
            <a:srgbClr val="99CCFF">
              <a:alpha val="35000"/>
            </a:srgbClr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Frequent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5973096" y="4982496"/>
            <a:ext cx="2362200" cy="762000"/>
          </a:xfrm>
          <a:prstGeom prst="roundRect">
            <a:avLst>
              <a:gd name="adj" fmla="val 16667"/>
            </a:avLst>
          </a:prstGeom>
          <a:solidFill>
            <a:srgbClr val="99CCFF">
              <a:alpha val="35000"/>
            </a:srgbClr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allAtOnce" animBg="1"/>
      <p:bldP spid="18437" grpId="0" animBg="1"/>
      <p:bldP spid="18439" grpId="0" animBg="1"/>
      <p:bldP spid="184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4852"/>
            <a:ext cx="8229600" cy="685800"/>
          </a:xfrm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7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happy, 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Ph.4:4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(2:27)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1:12-18,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prison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Ac.21-28  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1:12-18,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envied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brethren?  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1:27-30,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treated like dirt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 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Ac.16  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2:17-18,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executed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 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3:1-3,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dogged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Judaizers?  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3:18-19,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hypocrites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church?  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4:2-3,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disturb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peace?  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4:10,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appears that no one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cares?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do all things through Him (4:13)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19600"/>
          </a:xfrm>
        </p:spPr>
        <p:txBody>
          <a:bodyPr/>
          <a:lstStyle/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Lydia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Slave girl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Jailer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Sincerity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Timothy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Dedication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Epaphroditus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Philippian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congregation</a:t>
            </a:r>
          </a:p>
          <a:p>
            <a:pPr marL="280988" indent="-280988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Saints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Caesar’s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 </a:t>
            </a:r>
            <a:r>
              <a:rPr lang="en-US" alt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(1:13; 4:22)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971800" y="1905000"/>
            <a:ext cx="5715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ts val="600"/>
              </a:spcAft>
            </a:pPr>
            <a:r>
              <a:rPr lang="en-US" altLang="en-US" sz="3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“…Him who strengthens me”</a:t>
            </a:r>
          </a:p>
          <a:p>
            <a:pPr algn="ctr"/>
            <a:r>
              <a:rPr lang="en-US" altLang="en-US" sz="3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Debt of love, </a:t>
            </a:r>
            <a:r>
              <a:rPr lang="en-US" alt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3:7-8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62428" y="457200"/>
            <a:ext cx="8001000" cy="57150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562428" y="533400"/>
            <a:ext cx="8001000" cy="16002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Can Do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Whatever He Wants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74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marL="347663" indent="-347663"/>
            <a:r>
              <a:rPr lang="en-US" altLang="en-US" b="1" dirty="0"/>
              <a:t>Job 42:2, skeptics  </a:t>
            </a:r>
          </a:p>
          <a:p>
            <a:pPr marL="347663" indent="-347663"/>
            <a:r>
              <a:rPr lang="en-US" altLang="en-US" b="1" dirty="0"/>
              <a:t>Mk.9:22-23, no doubt about it</a:t>
            </a:r>
          </a:p>
          <a:p>
            <a:pPr marL="347663" indent="-347663"/>
            <a:endParaRPr lang="en-US" altLang="en-US" b="1" dirty="0"/>
          </a:p>
          <a:p>
            <a:pPr marL="347663" indent="-347663"/>
            <a:endParaRPr lang="en-US" altLang="en-US" b="1" dirty="0"/>
          </a:p>
          <a:p>
            <a:pPr marL="347663" indent="-347663"/>
            <a:endParaRPr lang="en-US" altLang="en-US" b="1" dirty="0"/>
          </a:p>
          <a:p>
            <a:pPr marL="347663" indent="-347663"/>
            <a:r>
              <a:rPr lang="en-US" altLang="en-US" b="1" dirty="0"/>
              <a:t>Lk.5:12, </a:t>
            </a:r>
            <a:r>
              <a:rPr lang="en-US" altLang="en-US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full</a:t>
            </a:r>
            <a:r>
              <a:rPr lang="en-US" altLang="en-US" b="1" i="1" dirty="0"/>
              <a:t> of leprosy</a:t>
            </a:r>
            <a:r>
              <a:rPr lang="en-US" altLang="en-US" b="1" dirty="0"/>
              <a:t> </a:t>
            </a:r>
            <a:r>
              <a:rPr lang="en-US" altLang="en-US" sz="2800" b="1" dirty="0"/>
              <a:t>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62896" y="1831975"/>
            <a:ext cx="8001000" cy="15208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/>
            <a:r>
              <a:rPr lang="en-US" altLang="en-US" sz="3100" b="1" dirty="0">
                <a:solidFill>
                  <a:schemeClr val="bg2">
                    <a:lumMod val="50000"/>
                  </a:schemeClr>
                </a:solidFill>
              </a:rPr>
              <a:t>Disciples failed; Jesus cannot</a:t>
            </a:r>
          </a:p>
          <a:p>
            <a:pPr algn="ctr"/>
            <a:r>
              <a:rPr lang="en-US" altLang="en-US" sz="3100" b="1" dirty="0">
                <a:solidFill>
                  <a:schemeClr val="bg2">
                    <a:lumMod val="50000"/>
                  </a:schemeClr>
                </a:solidFill>
              </a:rPr>
              <a:t>Issue is not </a:t>
            </a:r>
            <a:r>
              <a:rPr lang="en-US" altLang="en-US" sz="3100" b="1" i="1" dirty="0">
                <a:solidFill>
                  <a:schemeClr val="bg2">
                    <a:lumMod val="50000"/>
                  </a:schemeClr>
                </a:solidFill>
              </a:rPr>
              <a:t>Lord’s power</a:t>
            </a:r>
            <a:r>
              <a:rPr lang="en-US" altLang="en-US" sz="3100" b="1" dirty="0">
                <a:solidFill>
                  <a:schemeClr val="bg2">
                    <a:lumMod val="50000"/>
                  </a:schemeClr>
                </a:solidFill>
              </a:rPr>
              <a:t> but </a:t>
            </a:r>
            <a:r>
              <a:rPr lang="en-US" altLang="en-US" sz="3100" b="1" i="1" dirty="0">
                <a:solidFill>
                  <a:schemeClr val="bg2">
                    <a:lumMod val="50000"/>
                  </a:schemeClr>
                </a:solidFill>
              </a:rPr>
              <a:t>man’s faith</a:t>
            </a:r>
            <a:r>
              <a:rPr lang="en-US" altLang="en-US" sz="31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en-US" altLang="en-US" sz="3100" b="1" dirty="0">
                <a:solidFill>
                  <a:schemeClr val="bg2">
                    <a:lumMod val="50000"/>
                  </a:schemeClr>
                </a:solidFill>
              </a:rPr>
              <a:t>not if </a:t>
            </a:r>
            <a:r>
              <a:rPr lang="en-US" altLang="en-US" sz="3100" b="1" i="1" u="sng" dirty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altLang="en-US" sz="3100" b="1" dirty="0">
                <a:solidFill>
                  <a:schemeClr val="bg2">
                    <a:lumMod val="50000"/>
                  </a:schemeClr>
                </a:solidFill>
              </a:rPr>
              <a:t>, but if </a:t>
            </a:r>
            <a:r>
              <a:rPr lang="en-US" altLang="en-US" sz="3100" b="1" i="1" u="sng" dirty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en-US" altLang="en-US" sz="3100" b="1" dirty="0">
                <a:solidFill>
                  <a:schemeClr val="bg2">
                    <a:lumMod val="50000"/>
                  </a:schemeClr>
                </a:solidFill>
              </a:rPr>
              <a:t>…</a:t>
            </a:r>
            <a:endParaRPr lang="en-US" altLang="en-US" sz="3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28800" y="4114800"/>
            <a:ext cx="3429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13,</a:t>
            </a:r>
            <a:r>
              <a:rPr lang="en-US" altLang="en-US" sz="32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free</a:t>
            </a:r>
            <a:r>
              <a:rPr lang="en-US" altLang="en-US" sz="3200" b="1" i="1"/>
              <a:t> of leprosy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uiExpand="1" build="allAtOnce" animBg="1"/>
      <p:bldP spid="112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62428" y="457200"/>
            <a:ext cx="8001000" cy="57150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562428" y="533400"/>
            <a:ext cx="8001000" cy="9144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Can Do Whatever He Wants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565356" y="1600200"/>
            <a:ext cx="8001000" cy="16002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 Cannot Do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Whatever We Want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1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pPr marL="465138" indent="-465138">
              <a:spcBef>
                <a:spcPct val="40000"/>
              </a:spcBef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Lk.16:13, serve God and mammon  </a:t>
            </a:r>
          </a:p>
          <a:p>
            <a:pPr marL="465138" indent="-465138"/>
            <a:endParaRPr lang="en-US" altLang="en-US" b="1" dirty="0"/>
          </a:p>
          <a:p>
            <a:pPr marL="465138" indent="-465138"/>
            <a:endParaRPr lang="en-US" altLang="en-US" b="1" dirty="0"/>
          </a:p>
          <a:p>
            <a:pPr marL="465138" indent="-465138">
              <a:spcBef>
                <a:spcPct val="50000"/>
              </a:spcBef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Lk.16:26</a:t>
            </a:r>
          </a:p>
          <a:p>
            <a:pPr marL="465138" indent="-465138">
              <a:spcBef>
                <a:spcPct val="50000"/>
              </a:spcBef>
            </a:pPr>
            <a:endParaRPr lang="en-US" altLang="en-US" b="1" dirty="0"/>
          </a:p>
          <a:p>
            <a:pPr marL="465138" indent="-465138">
              <a:spcBef>
                <a:spcPct val="50000"/>
              </a:spcBef>
            </a:pPr>
            <a:endParaRPr lang="en-US" altLang="en-US" b="1" dirty="0"/>
          </a:p>
          <a:p>
            <a:pPr marL="465138" indent="-465138">
              <a:spcBef>
                <a:spcPct val="70000"/>
              </a:spcBef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Tim.6:7, take it with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you?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27356" y="1143000"/>
            <a:ext cx="6477000" cy="1077218"/>
          </a:xfrm>
          <a:prstGeom prst="rect">
            <a:avLst/>
          </a:prstGeom>
          <a:solidFill>
            <a:srgbClr val="FFFFCC"/>
          </a:solidFill>
          <a:ln w="6350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 is a helpful servant, a harsh master, a horrible god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58674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6234113"/>
            <a:ext cx="838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327356" y="3033252"/>
            <a:ext cx="6477000" cy="1569660"/>
          </a:xfrm>
          <a:prstGeom prst="rect">
            <a:avLst/>
          </a:prstGeom>
          <a:solidFill>
            <a:srgbClr val="FFFFCC"/>
          </a:solidFill>
          <a:ln w="6350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death:</a:t>
            </a:r>
          </a:p>
          <a:p>
            <a:pPr algn="ctr"/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saved, always saved;</a:t>
            </a:r>
            <a:b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lost, always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62428" y="457200"/>
            <a:ext cx="8001000" cy="5715000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562428" y="533400"/>
            <a:ext cx="8001000" cy="9144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Can Do Whatever He Wants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562896" y="2667000"/>
            <a:ext cx="8001000" cy="16002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We Can Do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God Says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565356" y="1600200"/>
            <a:ext cx="8001000" cy="91440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We Cannot Do Whatever We Want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03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7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abound in love,</a:t>
            </a:r>
            <a: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Ph.1:9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Lot, Gn.19: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(= Lk.16:3)   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762000" y="2514600"/>
            <a:ext cx="1828800" cy="1600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Spouse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209800" y="3657600"/>
            <a:ext cx="1828800" cy="1600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Church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657600" y="2514600"/>
            <a:ext cx="1828800" cy="1600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Lost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5105400" y="3657600"/>
            <a:ext cx="1828800" cy="1600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Enemy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6553200" y="2514600"/>
            <a:ext cx="1828800" cy="1600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7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grow in Bible knowledge, 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Ph.1:9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en-US" sz="33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  </a:t>
            </a:r>
            <a:endParaRPr lang="en-US" altLang="en-US" sz="3300" i="1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algn="ctr">
              <a:buNone/>
            </a:pPr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400" i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</a:t>
            </a:r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algn="ctr">
              <a:buNone/>
            </a:pPr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algn="ctr">
              <a:buNone/>
            </a:pPr>
            <a:r>
              <a:rPr lang="en-US" alt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91496" y="1981200"/>
            <a:ext cx="2256504" cy="28194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What</a:t>
            </a:r>
            <a:r>
              <a:rPr lang="en-US" altLang="en-US" sz="3200" b="1" dirty="0">
                <a:solidFill>
                  <a:schemeClr val="bg1"/>
                </a:solidFill>
              </a:rPr>
              <a:t> </a:t>
            </a:r>
            <a:r>
              <a:rPr lang="en-US" altLang="en-US" sz="3200" b="1" dirty="0" smtClean="0">
                <a:solidFill>
                  <a:schemeClr val="bg1"/>
                </a:solidFill>
              </a:rPr>
              <a:t>do</a:t>
            </a:r>
            <a:br>
              <a:rPr lang="en-US" altLang="en-US" sz="3200" b="1" dirty="0" smtClean="0">
                <a:solidFill>
                  <a:schemeClr val="bg1"/>
                </a:solidFill>
              </a:rPr>
            </a:br>
            <a:r>
              <a:rPr lang="en-US" altLang="en-US" sz="3200" b="1" dirty="0" smtClean="0">
                <a:solidFill>
                  <a:schemeClr val="bg1"/>
                </a:solidFill>
              </a:rPr>
              <a:t>you want</a:t>
            </a:r>
            <a:br>
              <a:rPr lang="en-US" altLang="en-US" sz="3200" b="1" dirty="0" smtClean="0">
                <a:solidFill>
                  <a:schemeClr val="bg1"/>
                </a:solidFill>
              </a:rPr>
            </a:br>
            <a:r>
              <a:rPr lang="en-US" altLang="en-US" sz="3200" b="1" dirty="0" smtClean="0">
                <a:solidFill>
                  <a:schemeClr val="bg1"/>
                </a:solidFill>
              </a:rPr>
              <a:t>to </a:t>
            </a:r>
            <a:r>
              <a:rPr lang="en-US" altLang="en-US" sz="3200" b="1" dirty="0">
                <a:solidFill>
                  <a:schemeClr val="bg1"/>
                </a:solidFill>
              </a:rPr>
              <a:t>learn?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0" y="1981200"/>
            <a:ext cx="2256504" cy="28194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</a:rPr>
              <a:t>Why</a:t>
            </a:r>
            <a:r>
              <a:rPr lang="en-US" altLang="en-US" sz="3200" b="1" dirty="0" smtClean="0">
                <a:solidFill>
                  <a:schemeClr val="bg1"/>
                </a:solidFill>
              </a:rPr>
              <a:t> do</a:t>
            </a:r>
            <a:br>
              <a:rPr lang="en-US" altLang="en-US" sz="3200" b="1" dirty="0" smtClean="0">
                <a:solidFill>
                  <a:schemeClr val="bg1"/>
                </a:solidFill>
              </a:rPr>
            </a:br>
            <a:r>
              <a:rPr lang="en-US" altLang="en-US" sz="3200" b="1" dirty="0" smtClean="0">
                <a:solidFill>
                  <a:schemeClr val="bg1"/>
                </a:solidFill>
              </a:rPr>
              <a:t>you want</a:t>
            </a:r>
            <a:br>
              <a:rPr lang="en-US" altLang="en-US" sz="3200" b="1" dirty="0" smtClean="0">
                <a:solidFill>
                  <a:schemeClr val="bg1"/>
                </a:solidFill>
              </a:rPr>
            </a:br>
            <a:r>
              <a:rPr lang="en-US" altLang="en-US" sz="3200" b="1" dirty="0" smtClean="0">
                <a:solidFill>
                  <a:schemeClr val="bg1"/>
                </a:solidFill>
              </a:rPr>
              <a:t>to learn it?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49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/>
            <a:r>
              <a:rPr lang="en-US" altLang="en-US" sz="2800" b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7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altLang="en-US" sz="37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bear fruit, 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Ph.1:11, 22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ways to bear fruit: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1887792"/>
            <a:ext cx="3733800" cy="1752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Lift the lost</a:t>
            </a:r>
          </a:p>
          <a:p>
            <a:pPr lvl="1" algn="ctr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Ro.1:13</a:t>
            </a:r>
          </a:p>
          <a:p>
            <a:pPr lvl="1" algn="ctr"/>
            <a:r>
              <a:rPr lang="en-US" altLang="en-US" sz="32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77696" y="1887792"/>
            <a:ext cx="3733800" cy="1752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the life</a:t>
            </a:r>
          </a:p>
          <a:p>
            <a:pPr lvl="1" algn="ctr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Ga.5:22-23</a:t>
            </a:r>
          </a:p>
          <a:p>
            <a:pPr lvl="1" algn="ctr"/>
            <a:r>
              <a:rPr lang="en-US" altLang="en-US" sz="32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Sanctification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85800" y="3886200"/>
            <a:ext cx="3733800" cy="1752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the Leader</a:t>
            </a:r>
          </a:p>
          <a:p>
            <a:pPr lvl="1" algn="ctr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Ph.1:11</a:t>
            </a:r>
          </a:p>
          <a:p>
            <a:pPr lvl="1" algn="ctr"/>
            <a:r>
              <a:rPr lang="en-US" altLang="en-US" sz="32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Imitation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677696" y="3886200"/>
            <a:ext cx="3733800" cy="1752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Laud the Lord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Hb.13:15</a:t>
            </a:r>
          </a:p>
          <a:p>
            <a:pPr lvl="1" algn="ctr"/>
            <a:r>
              <a:rPr lang="en-US" altLang="en-US" sz="3200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uiExpand="1" build="allAtOnce" animBg="1"/>
      <p:bldP spid="16389" grpId="0" uiExpand="1" build="allAtOnce" animBg="1"/>
      <p:bldP spid="16391" grpId="0" uiExpand="1" build="allAtOnce" animBg="1"/>
      <p:bldP spid="16392" grpId="0" uiExpand="1" build="allAtOnce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311</TotalTime>
  <Words>389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Pixel</vt:lpstr>
      <vt:lpstr>Default Design</vt:lpstr>
      <vt:lpstr>You Can Be Happy</vt:lpstr>
      <vt:lpstr>Slide 2</vt:lpstr>
      <vt:lpstr>Slide 3</vt:lpstr>
      <vt:lpstr>Slide 4</vt:lpstr>
      <vt:lpstr>Slide 5</vt:lpstr>
      <vt:lpstr>Slide 6</vt:lpstr>
      <vt:lpstr>1. We can abound in love, Ph.1:9</vt:lpstr>
      <vt:lpstr>2. We can grow in Bible knowledge, Ph.1:9</vt:lpstr>
      <vt:lpstr>3. We can bear fruit, Ph.1:11, 22 </vt:lpstr>
      <vt:lpstr>4. We can be a good example, Ph.3:17</vt:lpstr>
      <vt:lpstr>5. We can forgive, Ph.4:2-3 </vt:lpstr>
      <vt:lpstr>6. We can be happy, Ph.4:4 (2:27)</vt:lpstr>
      <vt:lpstr>We can do all things through Him (4:13)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40</cp:revision>
  <dcterms:created xsi:type="dcterms:W3CDTF">2011-01-28T02:26:23Z</dcterms:created>
  <dcterms:modified xsi:type="dcterms:W3CDTF">2015-07-27T12:07:28Z</dcterms:modified>
</cp:coreProperties>
</file>