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28A88-73A3-C243-96DB-68EAC2FB20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E49F-13CA-784D-A32C-970257D51AE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 Thess.5:14</a:t>
            </a:r>
          </a:p>
          <a:p>
            <a:pPr>
              <a:buNone/>
            </a:pPr>
            <a:r>
              <a:rPr lang="en-US" sz="4000" dirty="0" smtClean="0"/>
              <a:t>1 Tim.4:12-13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LOVE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 Cor.13:1-2</a:t>
            </a:r>
          </a:p>
          <a:p>
            <a:pPr>
              <a:buNone/>
            </a:pPr>
            <a:r>
              <a:rPr lang="en-US" sz="4000" dirty="0" smtClean="0"/>
              <a:t>Jn.8:3-9</a:t>
            </a:r>
          </a:p>
          <a:p>
            <a:pPr>
              <a:buNone/>
            </a:pPr>
            <a:r>
              <a:rPr lang="en-US" sz="4000" dirty="0" smtClean="0"/>
              <a:t>Ac.2:36-37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PATIENCE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Ezk.3:4-9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R.E.A.D and H.E.L.P.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295388" y="2209801"/>
            <a:ext cx="3657600" cy="3657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u="sng" dirty="0" smtClean="0"/>
              <a:t>R</a:t>
            </a:r>
            <a:r>
              <a:rPr lang="en-US" sz="4000" dirty="0" smtClean="0"/>
              <a:t>ESEARCH</a:t>
            </a:r>
          </a:p>
          <a:p>
            <a:pPr>
              <a:buNone/>
            </a:pPr>
            <a:r>
              <a:rPr lang="en-US" sz="4800" u="sng" dirty="0" smtClean="0"/>
              <a:t>E</a:t>
            </a:r>
            <a:r>
              <a:rPr lang="en-US" sz="4000" dirty="0" smtClean="0"/>
              <a:t>XPLAIN</a:t>
            </a:r>
          </a:p>
          <a:p>
            <a:pPr>
              <a:buNone/>
            </a:pPr>
            <a:r>
              <a:rPr lang="en-US" sz="4800" u="sng" dirty="0" smtClean="0"/>
              <a:t>A</a:t>
            </a:r>
            <a:r>
              <a:rPr lang="en-US" sz="4000" dirty="0" smtClean="0"/>
              <a:t>PPLY</a:t>
            </a:r>
          </a:p>
          <a:p>
            <a:pPr>
              <a:buNone/>
            </a:pPr>
            <a:r>
              <a:rPr lang="en-US" sz="4800" u="sng" dirty="0" smtClean="0"/>
              <a:t>D</a:t>
            </a:r>
            <a:r>
              <a:rPr lang="en-US" sz="4000" dirty="0" smtClean="0"/>
              <a:t>EFEND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952997" y="2209801"/>
            <a:ext cx="3657600" cy="3657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u="sng" dirty="0" smtClean="0"/>
              <a:t>H</a:t>
            </a:r>
            <a:r>
              <a:rPr lang="en-US" sz="4000" dirty="0" smtClean="0"/>
              <a:t>UMBLY</a:t>
            </a:r>
          </a:p>
          <a:p>
            <a:pPr>
              <a:buNone/>
            </a:pPr>
            <a:r>
              <a:rPr lang="en-US" sz="4800" u="sng" dirty="0" smtClean="0"/>
              <a:t>E</a:t>
            </a:r>
            <a:r>
              <a:rPr lang="en-US" sz="4000" dirty="0" smtClean="0"/>
              <a:t>XHORT</a:t>
            </a:r>
          </a:p>
          <a:p>
            <a:pPr>
              <a:buNone/>
            </a:pPr>
            <a:r>
              <a:rPr lang="en-US" sz="4800" u="sng" dirty="0" smtClean="0"/>
              <a:t>L</a:t>
            </a:r>
            <a:r>
              <a:rPr lang="en-US" sz="4000" dirty="0" smtClean="0"/>
              <a:t>OVE</a:t>
            </a:r>
          </a:p>
          <a:p>
            <a:pPr>
              <a:buNone/>
            </a:pPr>
            <a:r>
              <a:rPr lang="en-US" sz="4800" u="sng" dirty="0" smtClean="0"/>
              <a:t>P</a:t>
            </a:r>
            <a:r>
              <a:rPr lang="en-US" sz="4000" dirty="0" smtClean="0"/>
              <a:t>ATIENCE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Tasks of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READ </a:t>
            </a:r>
            <a:r>
              <a:rPr lang="en-US" sz="4000" dirty="0" smtClean="0"/>
              <a:t>and</a:t>
            </a:r>
            <a:r>
              <a:rPr lang="en-US" sz="6600" dirty="0" smtClean="0"/>
              <a:t> HELP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Tasks of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657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R.E.A.D. </a:t>
            </a:r>
            <a:r>
              <a:rPr lang="en-US" sz="4000" dirty="0" smtClean="0"/>
              <a:t>and</a:t>
            </a:r>
            <a:r>
              <a:rPr lang="en-US" sz="6600" dirty="0" smtClean="0"/>
              <a:t> H.E.L.P.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R.E.A.D and H.E.L.P.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295388" y="2209801"/>
            <a:ext cx="3657600" cy="3657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u="sng" dirty="0" smtClean="0"/>
              <a:t>R</a:t>
            </a:r>
            <a:r>
              <a:rPr lang="en-US" sz="4000" dirty="0" smtClean="0"/>
              <a:t>ESEARCH</a:t>
            </a:r>
          </a:p>
          <a:p>
            <a:pPr>
              <a:buNone/>
            </a:pPr>
            <a:r>
              <a:rPr lang="en-US" sz="4800" u="sng" dirty="0" smtClean="0"/>
              <a:t>E</a:t>
            </a:r>
            <a:r>
              <a:rPr lang="en-US" sz="4000" dirty="0" smtClean="0"/>
              <a:t>XPLAIN</a:t>
            </a:r>
          </a:p>
          <a:p>
            <a:pPr>
              <a:buNone/>
            </a:pPr>
            <a:r>
              <a:rPr lang="en-US" sz="4800" u="sng" dirty="0" smtClean="0"/>
              <a:t>A</a:t>
            </a:r>
            <a:r>
              <a:rPr lang="en-US" sz="4000" dirty="0" smtClean="0"/>
              <a:t>PPLY</a:t>
            </a:r>
          </a:p>
          <a:p>
            <a:pPr>
              <a:buNone/>
            </a:pPr>
            <a:r>
              <a:rPr lang="en-US" sz="4800" u="sng" dirty="0" smtClean="0"/>
              <a:t>D</a:t>
            </a:r>
            <a:r>
              <a:rPr lang="en-US" sz="4000" dirty="0" smtClean="0"/>
              <a:t>EFEND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952997" y="2209801"/>
            <a:ext cx="3657600" cy="3657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u="sng" dirty="0" smtClean="0"/>
              <a:t>H</a:t>
            </a:r>
            <a:r>
              <a:rPr lang="en-US" sz="4000" dirty="0" smtClean="0"/>
              <a:t>UMBLY</a:t>
            </a:r>
          </a:p>
          <a:p>
            <a:pPr>
              <a:buNone/>
            </a:pPr>
            <a:r>
              <a:rPr lang="en-US" sz="4800" u="sng" dirty="0" smtClean="0"/>
              <a:t>E</a:t>
            </a:r>
            <a:r>
              <a:rPr lang="en-US" sz="4000" dirty="0" smtClean="0"/>
              <a:t>XHORT</a:t>
            </a:r>
          </a:p>
          <a:p>
            <a:pPr>
              <a:buNone/>
            </a:pPr>
            <a:r>
              <a:rPr lang="en-US" sz="4800" u="sng" dirty="0" smtClean="0"/>
              <a:t>L</a:t>
            </a:r>
            <a:r>
              <a:rPr lang="en-US" sz="4000" dirty="0" smtClean="0"/>
              <a:t>OVE</a:t>
            </a:r>
          </a:p>
          <a:p>
            <a:pPr>
              <a:buNone/>
            </a:pPr>
            <a:r>
              <a:rPr lang="en-US" sz="4800" u="sng" dirty="0" smtClean="0"/>
              <a:t>P</a:t>
            </a:r>
            <a:r>
              <a:rPr lang="en-US" sz="4000" dirty="0" smtClean="0"/>
              <a:t>ATIENCE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Mk.13:11</a:t>
            </a:r>
          </a:p>
          <a:p>
            <a:pPr>
              <a:buNone/>
            </a:pPr>
            <a:r>
              <a:rPr lang="en-US" sz="4000" dirty="0" smtClean="0"/>
              <a:t>1 Tim.1:3-7</a:t>
            </a:r>
          </a:p>
          <a:p>
            <a:pPr>
              <a:buNone/>
            </a:pPr>
            <a:r>
              <a:rPr lang="en-US" sz="4000" dirty="0" smtClean="0"/>
              <a:t>1 Tim.4:6-7</a:t>
            </a:r>
          </a:p>
          <a:p>
            <a:pPr>
              <a:buNone/>
            </a:pPr>
            <a:r>
              <a:rPr lang="en-US" sz="4000" dirty="0" smtClean="0"/>
              <a:t>2 Tim.3:13-17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Neh.8:8</a:t>
            </a:r>
          </a:p>
          <a:p>
            <a:pPr>
              <a:buNone/>
            </a:pPr>
            <a:r>
              <a:rPr lang="en-US" sz="4000" dirty="0" smtClean="0"/>
              <a:t>Matt.13:34</a:t>
            </a:r>
          </a:p>
          <a:p>
            <a:pPr>
              <a:buNone/>
            </a:pPr>
            <a:r>
              <a:rPr lang="en-US" sz="4000" dirty="0" smtClean="0"/>
              <a:t>Acts 8:30-31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Jas.1:23</a:t>
            </a:r>
          </a:p>
          <a:p>
            <a:pPr>
              <a:buNone/>
            </a:pPr>
            <a:r>
              <a:rPr lang="en-US" sz="4000" dirty="0" smtClean="0"/>
              <a:t>Ac.20:26-27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Tit.2.15</a:t>
            </a:r>
          </a:p>
          <a:p>
            <a:pPr>
              <a:buNone/>
            </a:pPr>
            <a:r>
              <a:rPr lang="en-US" sz="4000" dirty="0" smtClean="0"/>
              <a:t>1 Pet.3:15</a:t>
            </a:r>
          </a:p>
          <a:p>
            <a:pPr lvl="1">
              <a:buNone/>
            </a:pPr>
            <a:r>
              <a:rPr lang="en-US" sz="3800" dirty="0" smtClean="0"/>
              <a:t>Mk.16:16</a:t>
            </a:r>
          </a:p>
          <a:p>
            <a:pPr lvl="1">
              <a:buNone/>
            </a:pPr>
            <a:r>
              <a:rPr lang="en-US" sz="3800" dirty="0" smtClean="0"/>
              <a:t>Eph.2:8-9</a:t>
            </a:r>
          </a:p>
          <a:p>
            <a:pPr lvl="1">
              <a:buNone/>
            </a:pPr>
            <a:r>
              <a:rPr lang="en-US" sz="3800" dirty="0" smtClean="0"/>
              <a:t>(Jn.6:29)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HUMBLY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Phil.1:15-18</a:t>
            </a:r>
          </a:p>
          <a:p>
            <a:pPr>
              <a:buNone/>
            </a:pPr>
            <a:r>
              <a:rPr lang="en-US" sz="4000" dirty="0" smtClean="0"/>
              <a:t>Lk.17:10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82</TotalTime>
  <Words>85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Folio</vt:lpstr>
      <vt:lpstr>Teaching</vt:lpstr>
      <vt:lpstr>The Two Tasks of Teaching</vt:lpstr>
      <vt:lpstr>The Two Tasks of Teaching</vt:lpstr>
      <vt:lpstr>R.E.A.D and H.E.L.P.</vt:lpstr>
      <vt:lpstr>RESEARCH</vt:lpstr>
      <vt:lpstr>EXPLAIN</vt:lpstr>
      <vt:lpstr>APPLY</vt:lpstr>
      <vt:lpstr>DEFEND</vt:lpstr>
      <vt:lpstr>HUMBLY</vt:lpstr>
      <vt:lpstr>EXHORT</vt:lpstr>
      <vt:lpstr>with LOVE</vt:lpstr>
      <vt:lpstr>and PATIENCE</vt:lpstr>
      <vt:lpstr>R.E.A.D and H.E.L.P.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</dc:title>
  <dc:creator>Matt Duggin</dc:creator>
  <cp:lastModifiedBy>Johnson</cp:lastModifiedBy>
  <cp:revision>5</cp:revision>
  <dcterms:created xsi:type="dcterms:W3CDTF">2015-08-02T19:23:30Z</dcterms:created>
  <dcterms:modified xsi:type="dcterms:W3CDTF">2015-08-04T03:13:12Z</dcterms:modified>
</cp:coreProperties>
</file>