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</p:sldMasterIdLst>
  <p:notesMasterIdLst>
    <p:notesMasterId r:id="rId21"/>
  </p:notesMasterIdLst>
  <p:sldIdLst>
    <p:sldId id="294" r:id="rId3"/>
    <p:sldId id="367" r:id="rId4"/>
    <p:sldId id="384" r:id="rId5"/>
    <p:sldId id="369" r:id="rId6"/>
    <p:sldId id="396" r:id="rId7"/>
    <p:sldId id="370" r:id="rId8"/>
    <p:sldId id="395" r:id="rId9"/>
    <p:sldId id="386" r:id="rId10"/>
    <p:sldId id="387" r:id="rId11"/>
    <p:sldId id="388" r:id="rId12"/>
    <p:sldId id="389" r:id="rId13"/>
    <p:sldId id="390" r:id="rId14"/>
    <p:sldId id="391" r:id="rId15"/>
    <p:sldId id="372" r:id="rId16"/>
    <p:sldId id="373" r:id="rId17"/>
    <p:sldId id="392" r:id="rId18"/>
    <p:sldId id="393" r:id="rId19"/>
    <p:sldId id="39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0000"/>
    <a:srgbClr val="800000"/>
    <a:srgbClr val="FFFFCC"/>
    <a:srgbClr val="66FFFF"/>
    <a:srgbClr val="003300"/>
    <a:srgbClr val="CCFFFF"/>
    <a:srgbClr val="333399"/>
    <a:srgbClr val="FFFF99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8" autoAdjust="0"/>
    <p:restoredTop sz="94671" autoAdjust="0"/>
  </p:normalViewPr>
  <p:slideViewPr>
    <p:cSldViewPr>
      <p:cViewPr>
        <p:scale>
          <a:sx n="64" d="100"/>
          <a:sy n="64" d="100"/>
        </p:scale>
        <p:origin x="-2958" y="-11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89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F4BFE-7903-487A-A12E-1A4B81E76F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884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A3394-770A-45CE-AB76-4BEFA7E087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791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B709-6E41-44D8-956C-28B4FF378F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971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F96C-FDA1-4E9A-8E1E-7B2B657C37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947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5D064-D006-4AEA-86AB-CFDA0E900C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2844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E04C0-49CC-4300-8814-1B89E75A812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378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F193-A078-45A7-9093-9F62E1EEAB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161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88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ADD9A-2DB4-4EA7-AFC7-6DE485609C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676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6808-F84A-429A-8CBC-A15277D231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383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FE0E4-D815-4EFF-BBA1-92C4E0C9A8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8506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48A5C-70FA-4CC4-AA42-05EC263E8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82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C0A760F7-B896-49D7-9E95-AD9009F7EAC8}" type="slidenum">
              <a:rPr lang="en-US" alt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90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God Is Great,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God Is Good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Isaiah 40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9370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Is.40:6-11, proclamation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Frailty of man, 6-8: 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flesh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</a:t>
            </a:r>
            <a:r>
              <a:rPr 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grass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Mt.6:30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Don’t worry about opponents.  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Permanence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God, His word, 8</a:t>
            </a:r>
          </a:p>
        </p:txBody>
      </p:sp>
      <p:sp>
        <p:nvSpPr>
          <p:cNvPr id="2" name="Rectangle 1"/>
          <p:cNvSpPr/>
          <p:nvPr/>
        </p:nvSpPr>
        <p:spPr>
          <a:xfrm>
            <a:off x="791980" y="2713220"/>
            <a:ext cx="7543800" cy="1828800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 defTabSz="120650"/>
            <a:r>
              <a:rPr lang="en-US" sz="3200" dirty="0" smtClean="0">
                <a:solidFill>
                  <a:srgbClr val="000066"/>
                </a:solidFill>
              </a:rPr>
              <a:t>“</a:t>
            </a:r>
            <a:r>
              <a:rPr lang="en-US" sz="3200" dirty="0">
                <a:solidFill>
                  <a:srgbClr val="000066"/>
                </a:solidFill>
              </a:rPr>
              <a:t>I, even I, am He who comforts you.</a:t>
            </a:r>
          </a:p>
          <a:p>
            <a:pPr algn="ctr" defTabSz="120650"/>
            <a:r>
              <a:rPr lang="en-US" sz="3200" dirty="0" smtClean="0">
                <a:solidFill>
                  <a:srgbClr val="000066"/>
                </a:solidFill>
              </a:rPr>
              <a:t>Who </a:t>
            </a:r>
            <a:r>
              <a:rPr lang="en-US" sz="3200" dirty="0">
                <a:solidFill>
                  <a:srgbClr val="000066"/>
                </a:solidFill>
              </a:rPr>
              <a:t>are you that you should be afraid</a:t>
            </a:r>
          </a:p>
          <a:p>
            <a:pPr algn="ctr" defTabSz="120650"/>
            <a:r>
              <a:rPr lang="en-US" sz="3200" dirty="0" smtClean="0">
                <a:solidFill>
                  <a:srgbClr val="000066"/>
                </a:solidFill>
              </a:rPr>
              <a:t>Of </a:t>
            </a:r>
            <a:r>
              <a:rPr lang="en-US" sz="3200" dirty="0">
                <a:solidFill>
                  <a:srgbClr val="000066"/>
                </a:solidFill>
              </a:rPr>
              <a:t>a man who will </a:t>
            </a:r>
            <a:r>
              <a:rPr lang="en-US" sz="3200" dirty="0" smtClean="0">
                <a:solidFill>
                  <a:srgbClr val="000066"/>
                </a:solidFill>
              </a:rPr>
              <a:t>die…” </a:t>
            </a:r>
            <a:r>
              <a:rPr lang="en-US" sz="2400" dirty="0" smtClean="0">
                <a:solidFill>
                  <a:schemeClr val="tx1"/>
                </a:solidFill>
              </a:rPr>
              <a:t>– Is.51:12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260360" y="1417820"/>
            <a:ext cx="4495800" cy="3505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2756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Is.40:6-11, proclamation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Frailty of man, 6-8 (grass)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Don’t worry about opponents. 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Permanence of God, His word, 8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Certainty of His message, 9a.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Pt.1:22-25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Subject of message, 9b-11: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Behold your God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I help people to behold God?</a:t>
            </a:r>
          </a:p>
        </p:txBody>
      </p:sp>
    </p:spTree>
    <p:extLst>
      <p:ext uri="{BB962C8B-B14F-4D97-AF65-F5344CB8AC3E}">
        <p14:creationId xmlns:p14="http://schemas.microsoft.com/office/powerpoint/2010/main" xmlns="" val="327718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Is.40:6-11, proclamation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Behold your God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Strong hand, to reward His own, 10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comes as loving Shepherd, 11</a:t>
            </a:r>
          </a:p>
        </p:txBody>
      </p:sp>
      <p:sp>
        <p:nvSpPr>
          <p:cNvPr id="2" name="Rectangle 1"/>
          <p:cNvSpPr/>
          <p:nvPr/>
        </p:nvSpPr>
        <p:spPr>
          <a:xfrm>
            <a:off x="715780" y="2763982"/>
            <a:ext cx="7696200" cy="554182"/>
          </a:xfrm>
          <a:prstGeom prst="rect">
            <a:avLst/>
          </a:prstGeom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Abel: slain shepherd</a:t>
            </a:r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5780" y="3401291"/>
            <a:ext cx="7696200" cy="554182"/>
          </a:xfrm>
          <a:prstGeom prst="rect">
            <a:avLst/>
          </a:prstGeom>
          <a:solidFill>
            <a:schemeClr val="accent1">
              <a:alpha val="67000"/>
            </a:schemeClr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Jacob: working shepherd</a:t>
            </a:r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5780" y="4038600"/>
            <a:ext cx="7696200" cy="554182"/>
          </a:xfrm>
          <a:prstGeom prst="rect">
            <a:avLst/>
          </a:prstGeom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Joseph: persecuted/exalted shepherd</a:t>
            </a:r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5780" y="4675909"/>
            <a:ext cx="7696200" cy="554182"/>
          </a:xfrm>
          <a:prstGeom prst="rect">
            <a:avLst/>
          </a:prstGeom>
          <a:solidFill>
            <a:schemeClr val="accent1">
              <a:alpha val="67000"/>
            </a:schemeClr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Moses: called-out-from-Egypt shepherd</a:t>
            </a:r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5780" y="5313218"/>
            <a:ext cx="7696200" cy="554182"/>
          </a:xfrm>
          <a:prstGeom prst="rect">
            <a:avLst/>
          </a:prstGeom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David: shepherd king</a:t>
            </a:r>
            <a:endParaRPr lang="en-US" sz="32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52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Is.40:6-11, proclamation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Behold your God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</a:p>
          <a:p>
            <a:pPr marL="465138" lvl="1" indent="-465138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Shows special care for lambs – youngest, weakest</a:t>
            </a:r>
          </a:p>
          <a:p>
            <a:pPr marL="465138" lvl="1" indent="-465138">
              <a:spcAft>
                <a:spcPts val="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Cradles them in His bosom, close to His heart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532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47010" y="1357860"/>
            <a:ext cx="7620000" cy="10668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Pertinent Lessons For People of Lord</a:t>
            </a:r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" y="609600"/>
            <a:ext cx="7620000" cy="5334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Preparation For </a:t>
            </a:r>
            <a:r>
              <a:rPr lang="en-US" sz="24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Coming Of </a:t>
            </a: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Lord, 1-11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426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800" dirty="0" smtClean="0"/>
              <a:t>1. Refuge, Isaiah 39:6-40:1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0668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refuge </a:t>
            </a:r>
            <a:r>
              <a:rPr 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</a:t>
            </a: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God–only </a:t>
            </a:r>
            <a:r>
              <a:rPr 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God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Is.28:15 [16] 17.   Hb.6:18</a:t>
            </a:r>
          </a:p>
          <a:p>
            <a:pPr lvl="1">
              <a:spcAft>
                <a:spcPts val="600"/>
              </a:spcAft>
              <a:buBlip>
                <a:blip r:embed="rId2"/>
              </a:buBlip>
            </a:pPr>
            <a:r>
              <a:rPr lang="en-US" sz="33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Comfort: God’s forgiveness, </a:t>
            </a: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(52:7; Ro.10:15; Ac.10)</a:t>
            </a:r>
          </a:p>
          <a:p>
            <a:pPr lvl="1">
              <a:spcAft>
                <a:spcPts val="600"/>
              </a:spcAft>
              <a:buBlip>
                <a:blip r:embed="rId2"/>
              </a:buBlip>
            </a:pPr>
            <a:r>
              <a:rPr lang="en-US" sz="33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Almighty arms that sustain the universe also gather lambs, </a:t>
            </a: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76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2400" dirty="0" smtClean="0"/>
              <a:t>1. Refuge, Isaiah 39:6-40:1</a:t>
            </a:r>
            <a:br>
              <a:rPr lang="en-US" sz="2400" dirty="0" smtClean="0"/>
            </a:br>
            <a:r>
              <a:rPr lang="en-US" sz="3800" dirty="0" smtClean="0"/>
              <a:t>2. God’s word never dies, 40:6-8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219200"/>
            <a:ext cx="8229600" cy="4525963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“Remember the Alamo!”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Written on perishable material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Copied for hundreds of years</a:t>
            </a:r>
          </a:p>
          <a:p>
            <a:pPr lvl="1"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not diminish style, accuracy</a:t>
            </a:r>
          </a:p>
          <a:p>
            <a:pPr lvl="1"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MSS than any ten pieces of classical literature combined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Diocletian; Voltaire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730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2400" dirty="0" smtClean="0"/>
              <a:t>1. Refuge, Isaiah 39:6-40:1</a:t>
            </a:r>
            <a:br>
              <a:rPr lang="en-US" sz="2400" dirty="0" smtClean="0"/>
            </a:br>
            <a:r>
              <a:rPr lang="en-US" sz="2400" dirty="0" smtClean="0"/>
              <a:t>2. God’s word never dies, 40:6-8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3. Focus on God, not self, 40:9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371600"/>
            <a:ext cx="8229600" cy="4373563"/>
          </a:xfrm>
        </p:spPr>
        <p:txBody>
          <a:bodyPr/>
          <a:lstStyle/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faith must come from Scripture, not ourselves or other people</a:t>
            </a:r>
          </a:p>
        </p:txBody>
      </p:sp>
    </p:spTree>
    <p:extLst>
      <p:ext uri="{BB962C8B-B14F-4D97-AF65-F5344CB8AC3E}">
        <p14:creationId xmlns:p14="http://schemas.microsoft.com/office/powerpoint/2010/main" xmlns="" val="195769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/>
          <a:lstStyle/>
          <a:p>
            <a:r>
              <a:rPr lang="en-US" sz="2400" dirty="0" smtClean="0"/>
              <a:t>1. Refuge, Isaiah 39:6-40:1</a:t>
            </a:r>
            <a:br>
              <a:rPr lang="en-US" sz="2400" dirty="0" smtClean="0"/>
            </a:br>
            <a:r>
              <a:rPr lang="en-US" sz="2400" dirty="0" smtClean="0"/>
              <a:t>2. God’s word never dies, 40:6-8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2400" dirty="0" smtClean="0"/>
              <a:t>3. Focus on God, not self, 40:9</a:t>
            </a:r>
            <a:br>
              <a:rPr lang="en-US" sz="2400" dirty="0" smtClean="0"/>
            </a:br>
            <a:r>
              <a:rPr lang="en-US" sz="3800" dirty="0" smtClean="0"/>
              <a:t>4. Jesus, our Shepherd, 40:11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676400"/>
            <a:ext cx="8229600" cy="4068763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power alone, but also love to save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Shepherd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Jn.10:11, sacrifices His life for flock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Shepherd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Hb.13:20: triumphs over every enemy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Chief Shepherd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 Pt.5:4: comes for His sheep</a:t>
            </a:r>
          </a:p>
        </p:txBody>
      </p:sp>
    </p:spTree>
    <p:extLst>
      <p:ext uri="{BB962C8B-B14F-4D97-AF65-F5344CB8AC3E}">
        <p14:creationId xmlns:p14="http://schemas.microsoft.com/office/powerpoint/2010/main" xmlns="" val="191762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760" y="152400"/>
            <a:ext cx="8382000" cy="838200"/>
          </a:xfrm>
        </p:spPr>
        <p:txBody>
          <a:bodyPr/>
          <a:lstStyle/>
          <a:p>
            <a:r>
              <a:rPr lang="en-US" sz="3500" b="1" dirty="0" smtClean="0">
                <a:solidFill>
                  <a:schemeClr val="bg1"/>
                </a:solidFill>
              </a:rPr>
              <a:t>Isaiah: Bible in miniature</a:t>
            </a:r>
            <a:endParaRPr lang="en-US" sz="35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marL="569913" indent="-569913">
              <a:spcAft>
                <a:spcPts val="600"/>
              </a:spcAft>
              <a:buAutoNum type="arabicPeriod"/>
            </a:pP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Sixty-six chapters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Two parts: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</a:t>
            </a: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</a:t>
            </a: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chapters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Theme of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1-39:</a:t>
            </a: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condemnation </a:t>
            </a:r>
          </a:p>
          <a:p>
            <a:pPr marL="509588" indent="-509588"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Theme of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40-66:</a:t>
            </a: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consolation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810000"/>
            <a:ext cx="8229600" cy="2209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And behold, there was a man in Jerusalem whose name was Simeon, and this man was just and devout, waiting for the Consolation of </a:t>
            </a:r>
            <a:r>
              <a:rPr lang="en-US" sz="3200" dirty="0" smtClean="0">
                <a:solidFill>
                  <a:schemeClr val="tx1"/>
                </a:solidFill>
              </a:rPr>
              <a:t>Israel</a:t>
            </a:r>
            <a:r>
              <a:rPr lang="en-US" sz="2400" dirty="0" smtClean="0">
                <a:solidFill>
                  <a:schemeClr val="tx1"/>
                </a:solidFill>
              </a:rPr>
              <a:t> . . .  – Luke 2:25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157210" y="5363980"/>
            <a:ext cx="2209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871740" y="3443990"/>
            <a:ext cx="838200" cy="1600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3781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760" y="76200"/>
            <a:ext cx="8382000" cy="609600"/>
          </a:xfrm>
        </p:spPr>
        <p:txBody>
          <a:bodyPr/>
          <a:lstStyle/>
          <a:p>
            <a:r>
              <a:rPr lang="en-US" sz="3500" b="1" dirty="0" smtClean="0">
                <a:solidFill>
                  <a:schemeClr val="bg1"/>
                </a:solidFill>
              </a:rPr>
              <a:t>Isaiah 40:1-2</a:t>
            </a:r>
            <a:endParaRPr lang="en-US" sz="35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 marL="0" indent="0" algn="ctr" defTabSz="509588">
              <a:spcBef>
                <a:spcPts val="600"/>
              </a:spcBef>
              <a:buNone/>
            </a:pPr>
            <a:endParaRPr lang="en-US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defTabSz="509588">
              <a:spcBef>
                <a:spcPts val="600"/>
              </a:spcBef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509588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people…your God (Ex.19:5-6)</a:t>
            </a:r>
          </a:p>
          <a:p>
            <a:pPr defTabSz="3603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Judgment for one nation…consolation for whole world</a:t>
            </a:r>
          </a:p>
          <a:p>
            <a:pPr defTabSz="3603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warfare is ended.   Ro.8:37</a:t>
            </a:r>
          </a:p>
          <a:p>
            <a:pPr defTabSz="3603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iniquity is pardoned.</a:t>
            </a:r>
          </a:p>
          <a:p>
            <a:pPr defTabSz="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Double: fold over / in half; each matches; exact correspondence between sin and payment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85800"/>
            <a:ext cx="4038600" cy="1066800"/>
          </a:xfrm>
          <a:prstGeom prst="rect">
            <a:avLst/>
          </a:prstGeom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 of doom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39:5-7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31960" y="685800"/>
            <a:ext cx="4038600" cy="1066800"/>
          </a:xfrm>
          <a:prstGeom prst="rect">
            <a:avLst/>
          </a:prstGeom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 of Comfort</a:t>
            </a:r>
          </a:p>
          <a:p>
            <a:pPr algn="ctr"/>
            <a:r>
              <a:rPr lang="en-US" sz="30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the heart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40:1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933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685800"/>
            <a:ext cx="7620000" cy="10668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Preparation For Coming</a:t>
            </a:r>
            <a:br>
              <a:rPr lang="en-US" sz="36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Lord, </a:t>
            </a:r>
            <a:r>
              <a:rPr lang="en-US" sz="3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3-11</a:t>
            </a:r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2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Is.40:3, preparation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 day journey through desert from Babylon to Judea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highway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Remove hills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Fill valleys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Straighten curves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Clear obstacles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4343400"/>
            <a:ext cx="3352800" cy="16764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LORD, God (deity)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0" y="1981200"/>
            <a:ext cx="3352800" cy="16764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John: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man</a:t>
            </a:r>
            <a:b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road crew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6705600" y="3657600"/>
            <a:ext cx="609600" cy="685800"/>
          </a:xfrm>
          <a:prstGeom prst="downArrow">
            <a:avLst/>
          </a:prstGeom>
          <a:solidFill>
            <a:srgbClr val="66FFFF"/>
          </a:solidFill>
          <a:ln w="63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755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Is.40:3, preparation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OT: “A voice cries: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‘In the wilderness prepare the way of the LORD . . .’”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Emphasis on where to prepare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“The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voice of one crying in the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wilderness . . .” 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Emphasis on where the voice cries </a:t>
            </a:r>
          </a:p>
        </p:txBody>
      </p:sp>
    </p:spTree>
    <p:extLst>
      <p:ext uri="{BB962C8B-B14F-4D97-AF65-F5344CB8AC3E}">
        <p14:creationId xmlns:p14="http://schemas.microsoft.com/office/powerpoint/2010/main" xmlns="" val="416438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Babylon To Judea</a:t>
            </a:r>
            <a:endParaRPr lang="en-US" sz="3600" dirty="0">
              <a:solidFill>
                <a:srgbClr val="00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media.web.britannica.com/eb-media/50/64950-004-EAA1108C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229600" cy="562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473970" y="5380220"/>
            <a:ext cx="2895600" cy="228600"/>
          </a:xfrm>
          <a:prstGeom prst="straightConnector1">
            <a:avLst/>
          </a:prstGeom>
          <a:ln w="571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905000" y="5405078"/>
            <a:ext cx="1371600" cy="386122"/>
          </a:xfrm>
          <a:prstGeom prst="rect">
            <a:avLst/>
          </a:prstGeom>
          <a:solidFill>
            <a:schemeClr val="tx1"/>
          </a:solidFill>
          <a:ln w="317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500 m.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3048000"/>
            <a:ext cx="1371600" cy="386122"/>
          </a:xfrm>
          <a:prstGeom prst="rect">
            <a:avLst/>
          </a:prstGeom>
          <a:solidFill>
            <a:schemeClr val="tx1"/>
          </a:solidFill>
          <a:ln w="317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900 m.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627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Is.40:4, problems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2230" y="990600"/>
            <a:ext cx="83058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Building a road is much similar to the way God prepares hearts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Babylon (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Cyrus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. . . Sin (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):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Expensive (Jn.14:6)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Presents variety of problems, challenges (Hb.5:8)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Requires expert engineer (Is.9:6)</a:t>
            </a:r>
          </a:p>
        </p:txBody>
      </p:sp>
    </p:spTree>
    <p:extLst>
      <p:ext uri="{BB962C8B-B14F-4D97-AF65-F5344CB8AC3E}">
        <p14:creationId xmlns:p14="http://schemas.microsoft.com/office/powerpoint/2010/main" xmlns="" val="17059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Is.40:5, people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glory will be revealed to prepared hearts, without regard to nationality</a:t>
            </a:r>
          </a:p>
          <a:p>
            <a:pPr>
              <a:spcAft>
                <a:spcPts val="600"/>
              </a:spcAft>
            </a:pPr>
            <a:r>
              <a:rPr lang="en-US" sz="33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“All flesh”</a:t>
            </a:r>
          </a:p>
        </p:txBody>
      </p:sp>
      <p:pic>
        <p:nvPicPr>
          <p:cNvPr id="1026" name="Picture 2" descr="C:\Users\Owner\AppData\Local\Microsoft\Windows\Temporary Internet Files\Content.IE5\CSTIGY0J\road_png_stock_by_doloresdevelde-d55c9nc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76600"/>
            <a:ext cx="3657600" cy="306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4618220"/>
            <a:ext cx="1066800" cy="1828800"/>
          </a:xfrm>
          <a:prstGeom prst="rect">
            <a:avLst/>
          </a:prstGeom>
          <a:solidFill>
            <a:srgbClr val="FFFFCC"/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John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1600" y="2209800"/>
            <a:ext cx="1828800" cy="1600200"/>
          </a:xfrm>
          <a:prstGeom prst="rect">
            <a:avLst/>
          </a:prstGeom>
          <a:solidFill>
            <a:srgbClr val="FFFFCC"/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Jesus – apostles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9800" y="3810000"/>
            <a:ext cx="2438400" cy="1600200"/>
          </a:xfrm>
          <a:prstGeom prst="rect">
            <a:avLst/>
          </a:prstGeom>
          <a:solidFill>
            <a:srgbClr val="FFFFCC"/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Jn.16:12-14;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Ac.2:39;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Ac.10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002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7322</TotalTime>
  <Words>633</Words>
  <Application>Microsoft Office PowerPoint</Application>
  <PresentationFormat>On-screen Show (4:3)</PresentationFormat>
  <Paragraphs>108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Pixel</vt:lpstr>
      <vt:lpstr>Default Design</vt:lpstr>
      <vt:lpstr>God Is Great, God Is Good</vt:lpstr>
      <vt:lpstr>Isaiah: Bible in miniature</vt:lpstr>
      <vt:lpstr>Isaiah 40:1-2</vt:lpstr>
      <vt:lpstr>Slide 4</vt:lpstr>
      <vt:lpstr>Is.40:3, preparation</vt:lpstr>
      <vt:lpstr>Is.40:3, preparation</vt:lpstr>
      <vt:lpstr>From Babylon To Judea</vt:lpstr>
      <vt:lpstr>Is.40:4, problems</vt:lpstr>
      <vt:lpstr>Is.40:5, people</vt:lpstr>
      <vt:lpstr>Is.40:6-11, proclamation</vt:lpstr>
      <vt:lpstr>Is.40:6-11, proclamation</vt:lpstr>
      <vt:lpstr>Is.40:6-11, proclamation</vt:lpstr>
      <vt:lpstr>Is.40:6-11, proclamation</vt:lpstr>
      <vt:lpstr>Slide 14</vt:lpstr>
      <vt:lpstr>1. Refuge, Isaiah 39:6-40:1</vt:lpstr>
      <vt:lpstr>1. Refuge, Isaiah 39:6-40:1 2. God’s word never dies, 40:6-8</vt:lpstr>
      <vt:lpstr>1. Refuge, Isaiah 39:6-40:1 2. God’s word never dies, 40:6-8 3. Focus on God, not self, 40:9</vt:lpstr>
      <vt:lpstr>1. Refuge, Isaiah 39:6-40:1 2. God’s word never dies, 40:6-8 3. Focus on God, not self, 40:9 4. Jesus, our Shepherd, 40:11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800</cp:revision>
  <dcterms:created xsi:type="dcterms:W3CDTF">2011-08-18T15:42:19Z</dcterms:created>
  <dcterms:modified xsi:type="dcterms:W3CDTF">2015-08-17T12:05:17Z</dcterms:modified>
</cp:coreProperties>
</file>