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59" r:id="rId2"/>
    <p:sldId id="260" r:id="rId3"/>
    <p:sldId id="261" r:id="rId4"/>
    <p:sldId id="262" r:id="rId5"/>
    <p:sldId id="263" r:id="rId6"/>
    <p:sldId id="264" r:id="rId7"/>
    <p:sldId id="265" r:id="rId8"/>
    <p:sldId id="280" r:id="rId9"/>
    <p:sldId id="281" r:id="rId10"/>
    <p:sldId id="282" r:id="rId11"/>
    <p:sldId id="283" r:id="rId12"/>
    <p:sldId id="284" r:id="rId13"/>
    <p:sldId id="285" r:id="rId14"/>
    <p:sldId id="286" r:id="rId15"/>
    <p:sldId id="287" r:id="rId16"/>
    <p:sldId id="268"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F00"/>
    <a:srgbClr val="FFFF99"/>
    <a:srgbClr val="A50021"/>
    <a:srgbClr val="000066"/>
    <a:srgbClr val="FF6666"/>
    <a:srgbClr val="FF0000"/>
    <a:srgbClr val="FFDEA5"/>
    <a:srgbClr val="B9DFEE"/>
    <a:srgbClr val="1E22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77" autoAdjust="0"/>
    <p:restoredTop sz="94595" autoAdjust="0"/>
  </p:normalViewPr>
  <p:slideViewPr>
    <p:cSldViewPr showGuides="1">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C312A38-7EF4-42B3-B451-C4821C672980}" type="slidenum">
              <a:rPr lang="en-US" altLang="en-US"/>
              <a:pPr/>
              <a:t>‹#›</a:t>
            </a:fld>
            <a:endParaRPr lang="en-US" altLang="en-US"/>
          </a:p>
        </p:txBody>
      </p:sp>
    </p:spTree>
    <p:extLst>
      <p:ext uri="{BB962C8B-B14F-4D97-AF65-F5344CB8AC3E}">
        <p14:creationId xmlns:p14="http://schemas.microsoft.com/office/powerpoint/2010/main" xmlns="" val="498617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3124A-CE91-4329-9575-4E8923812F31}" type="slidenum">
              <a:rPr lang="en-US" altLang="en-US"/>
              <a:pPr/>
              <a:t>2</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en-US" dirty="0"/>
              <a:t>                         </a:t>
            </a:r>
            <a:endParaRPr lang="en-US" alt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34D-FFD6-4D4A-A48F-8290BC8BAE1B}" type="slidenum">
              <a:rPr lang="en-US" altLang="en-US"/>
              <a:pPr/>
              <a:t>14</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34D-FFD6-4D4A-A48F-8290BC8BAE1B}" type="slidenum">
              <a:rPr lang="en-US" altLang="en-US"/>
              <a:pPr/>
              <a:t>15</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2FF36A-8D04-46CC-A2C2-F2F1B32056D6}" type="slidenum">
              <a:rPr lang="en-US" altLang="en-US"/>
              <a:pPr/>
              <a:t>16</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174BB-2923-410B-AD20-E92474E75B19}" type="slidenum">
              <a:rPr lang="en-US" altLang="en-US"/>
              <a:pPr/>
              <a:t>3</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dirty="0"/>
              <a:t>                                           </a:t>
            </a:r>
            <a:endParaRPr lang="en-US" alt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34D-FFD6-4D4A-A48F-8290BC8BAE1B}" type="slidenum">
              <a:rPr lang="en-US" altLang="en-US"/>
              <a:pPr/>
              <a:t>7</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34D-FFD6-4D4A-A48F-8290BC8BAE1B}" type="slidenum">
              <a:rPr lang="en-US" altLang="en-US"/>
              <a:pPr/>
              <a:t>8</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34D-FFD6-4D4A-A48F-8290BC8BAE1B}" type="slidenum">
              <a:rPr lang="en-US" altLang="en-US"/>
              <a:pPr/>
              <a:t>9</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34D-FFD6-4D4A-A48F-8290BC8BAE1B}" type="slidenum">
              <a:rPr lang="en-US" altLang="en-US"/>
              <a:pPr/>
              <a:t>10</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34D-FFD6-4D4A-A48F-8290BC8BAE1B}" type="slidenum">
              <a:rPr lang="en-US" altLang="en-US"/>
              <a:pPr/>
              <a:t>11</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34D-FFD6-4D4A-A48F-8290BC8BAE1B}" type="slidenum">
              <a:rPr lang="en-US" altLang="en-US"/>
              <a:pPr/>
              <a:t>12</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4C34D-FFD6-4D4A-A48F-8290BC8BAE1B}" type="slidenum">
              <a:rPr lang="en-US" altLang="en-US"/>
              <a:pPr/>
              <a:t>13</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13726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7719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3178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3452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85891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371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6798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2976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2180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5186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2706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67634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8839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52400" y="1371600"/>
            <a:ext cx="8839200" cy="5334000"/>
          </a:xfrm>
          <a:prstGeom prst="rect">
            <a:avLst/>
          </a:prstGeom>
          <a:solidFill>
            <a:srgbClr val="1E2224">
              <a:alpha val="56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bg1"/>
          </a:solidFill>
          <a:effectLst>
            <a:outerShdw blurRad="38100" dist="38100" dir="2700000" algn="tl">
              <a:srgbClr val="C0C0C0"/>
            </a:outerShdw>
          </a:effectLst>
          <a:latin typeface="Arial Black" pitchFamily="34" charset="0"/>
        </a:defRPr>
      </a:lvl2pPr>
      <a:lvl3pPr algn="ctr" rtl="0" fontAlgn="base">
        <a:spcBef>
          <a:spcPct val="0"/>
        </a:spcBef>
        <a:spcAft>
          <a:spcPct val="0"/>
        </a:spcAft>
        <a:defRPr sz="4400">
          <a:solidFill>
            <a:schemeClr val="bg1"/>
          </a:solidFill>
          <a:effectLst>
            <a:outerShdw blurRad="38100" dist="38100" dir="2700000" algn="tl">
              <a:srgbClr val="C0C0C0"/>
            </a:outerShdw>
          </a:effectLst>
          <a:latin typeface="Arial Black" pitchFamily="34" charset="0"/>
        </a:defRPr>
      </a:lvl3pPr>
      <a:lvl4pPr algn="ctr" rtl="0" fontAlgn="base">
        <a:spcBef>
          <a:spcPct val="0"/>
        </a:spcBef>
        <a:spcAft>
          <a:spcPct val="0"/>
        </a:spcAft>
        <a:defRPr sz="4400">
          <a:solidFill>
            <a:schemeClr val="bg1"/>
          </a:solidFill>
          <a:effectLst>
            <a:outerShdw blurRad="38100" dist="38100" dir="2700000" algn="tl">
              <a:srgbClr val="C0C0C0"/>
            </a:outerShdw>
          </a:effectLst>
          <a:latin typeface="Arial Black" pitchFamily="34" charset="0"/>
        </a:defRPr>
      </a:lvl4pPr>
      <a:lvl5pPr algn="ctr" rtl="0" fontAlgn="base">
        <a:spcBef>
          <a:spcPct val="0"/>
        </a:spcBef>
        <a:spcAft>
          <a:spcPct val="0"/>
        </a:spcAft>
        <a:defRPr sz="4400">
          <a:solidFill>
            <a:schemeClr val="bg1"/>
          </a:solidFill>
          <a:effectLst>
            <a:outerShdw blurRad="38100" dist="38100" dir="2700000" algn="tl">
              <a:srgbClr val="C0C0C0"/>
            </a:outerShdw>
          </a:effectLst>
          <a:latin typeface="Arial Black" pitchFamily="34" charset="0"/>
        </a:defRPr>
      </a:lvl5pPr>
      <a:lvl6pPr marL="457200" algn="ctr" rtl="0" fontAlgn="base">
        <a:spcBef>
          <a:spcPct val="0"/>
        </a:spcBef>
        <a:spcAft>
          <a:spcPct val="0"/>
        </a:spcAft>
        <a:defRPr sz="4400">
          <a:solidFill>
            <a:schemeClr val="bg1"/>
          </a:solidFill>
          <a:effectLst>
            <a:outerShdw blurRad="38100" dist="38100" dir="2700000" algn="tl">
              <a:srgbClr val="C0C0C0"/>
            </a:outerShdw>
          </a:effectLst>
          <a:latin typeface="Arial Black" pitchFamily="34" charset="0"/>
        </a:defRPr>
      </a:lvl6pPr>
      <a:lvl7pPr marL="914400" algn="ctr" rtl="0" fontAlgn="base">
        <a:spcBef>
          <a:spcPct val="0"/>
        </a:spcBef>
        <a:spcAft>
          <a:spcPct val="0"/>
        </a:spcAft>
        <a:defRPr sz="4400">
          <a:solidFill>
            <a:schemeClr val="bg1"/>
          </a:solidFill>
          <a:effectLst>
            <a:outerShdw blurRad="38100" dist="38100" dir="2700000" algn="tl">
              <a:srgbClr val="C0C0C0"/>
            </a:outerShdw>
          </a:effectLst>
          <a:latin typeface="Arial Black" pitchFamily="34" charset="0"/>
        </a:defRPr>
      </a:lvl7pPr>
      <a:lvl8pPr marL="1371600" algn="ctr" rtl="0" fontAlgn="base">
        <a:spcBef>
          <a:spcPct val="0"/>
        </a:spcBef>
        <a:spcAft>
          <a:spcPct val="0"/>
        </a:spcAft>
        <a:defRPr sz="4400">
          <a:solidFill>
            <a:schemeClr val="bg1"/>
          </a:solidFill>
          <a:effectLst>
            <a:outerShdw blurRad="38100" dist="38100" dir="2700000" algn="tl">
              <a:srgbClr val="C0C0C0"/>
            </a:outerShdw>
          </a:effectLst>
          <a:latin typeface="Arial Black" pitchFamily="34" charset="0"/>
        </a:defRPr>
      </a:lvl8pPr>
      <a:lvl9pPr marL="1828800" algn="ctr" rtl="0" fontAlgn="base">
        <a:spcBef>
          <a:spcPct val="0"/>
        </a:spcBef>
        <a:spcAft>
          <a:spcPct val="0"/>
        </a:spcAft>
        <a:defRPr sz="4400">
          <a:solidFill>
            <a:schemeClr val="bg1"/>
          </a:solidFill>
          <a:effectLst>
            <a:outerShdw blurRad="38100" dist="38100" dir="2700000" algn="tl">
              <a:srgbClr val="C0C0C0"/>
            </a:outerShdw>
          </a:effectLst>
          <a:latin typeface="Arial Black" pitchFamily="34" charset="0"/>
        </a:defRPr>
      </a:lvl9pPr>
    </p:titleStyle>
    <p:bodyStyle>
      <a:lvl1pPr marL="342900" indent="-342900" algn="l" rtl="0" fontAlgn="base">
        <a:spcBef>
          <a:spcPct val="20000"/>
        </a:spcBef>
        <a:spcAft>
          <a:spcPct val="0"/>
        </a:spcAft>
        <a:buChar char="•"/>
        <a:defRPr sz="3600">
          <a:solidFill>
            <a:srgbClr val="FFFF66"/>
          </a:solidFill>
          <a:latin typeface="+mn-lt"/>
          <a:ea typeface="+mn-ea"/>
          <a:cs typeface="+mn-cs"/>
        </a:defRPr>
      </a:lvl1pPr>
      <a:lvl2pPr marL="742950" indent="-285750" algn="l" rtl="0" fontAlgn="base">
        <a:spcBef>
          <a:spcPct val="20000"/>
        </a:spcBef>
        <a:spcAft>
          <a:spcPct val="0"/>
        </a:spcAft>
        <a:buChar char="–"/>
        <a:defRPr sz="3200">
          <a:solidFill>
            <a:srgbClr val="FFFF66"/>
          </a:solidFill>
          <a:latin typeface="+mn-lt"/>
        </a:defRPr>
      </a:lvl2pPr>
      <a:lvl3pPr marL="1143000" indent="-228600" algn="l" rtl="0" fontAlgn="base">
        <a:spcBef>
          <a:spcPct val="20000"/>
        </a:spcBef>
        <a:spcAft>
          <a:spcPct val="0"/>
        </a:spcAft>
        <a:buChar char="•"/>
        <a:defRPr sz="2800">
          <a:solidFill>
            <a:srgbClr val="FFFF66"/>
          </a:solidFill>
          <a:latin typeface="+mn-lt"/>
        </a:defRPr>
      </a:lvl3pPr>
      <a:lvl4pPr marL="1600200" indent="-228600" algn="l" rtl="0" fontAlgn="base">
        <a:spcBef>
          <a:spcPct val="20000"/>
        </a:spcBef>
        <a:spcAft>
          <a:spcPct val="0"/>
        </a:spcAft>
        <a:buChar char="–"/>
        <a:defRPr sz="2400">
          <a:solidFill>
            <a:srgbClr val="FFFF66"/>
          </a:solidFill>
          <a:latin typeface="+mn-lt"/>
        </a:defRPr>
      </a:lvl4pPr>
      <a:lvl5pPr marL="2057400" indent="-228600" algn="l" rtl="0" fontAlgn="base">
        <a:spcBef>
          <a:spcPct val="20000"/>
        </a:spcBef>
        <a:spcAft>
          <a:spcPct val="0"/>
        </a:spcAft>
        <a:buChar char="»"/>
        <a:defRPr sz="2400">
          <a:solidFill>
            <a:srgbClr val="FFFF66"/>
          </a:solidFill>
          <a:latin typeface="+mn-lt"/>
        </a:defRPr>
      </a:lvl5pPr>
      <a:lvl6pPr marL="2514600" indent="-228600" algn="l" rtl="0" fontAlgn="base">
        <a:spcBef>
          <a:spcPct val="20000"/>
        </a:spcBef>
        <a:spcAft>
          <a:spcPct val="0"/>
        </a:spcAft>
        <a:buChar char="»"/>
        <a:defRPr sz="2400">
          <a:solidFill>
            <a:srgbClr val="FFFF66"/>
          </a:solidFill>
          <a:latin typeface="+mn-lt"/>
        </a:defRPr>
      </a:lvl6pPr>
      <a:lvl7pPr marL="2971800" indent="-228600" algn="l" rtl="0" fontAlgn="base">
        <a:spcBef>
          <a:spcPct val="20000"/>
        </a:spcBef>
        <a:spcAft>
          <a:spcPct val="0"/>
        </a:spcAft>
        <a:buChar char="»"/>
        <a:defRPr sz="2400">
          <a:solidFill>
            <a:srgbClr val="FFFF66"/>
          </a:solidFill>
          <a:latin typeface="+mn-lt"/>
        </a:defRPr>
      </a:lvl7pPr>
      <a:lvl8pPr marL="3429000" indent="-228600" algn="l" rtl="0" fontAlgn="base">
        <a:spcBef>
          <a:spcPct val="20000"/>
        </a:spcBef>
        <a:spcAft>
          <a:spcPct val="0"/>
        </a:spcAft>
        <a:buChar char="»"/>
        <a:defRPr sz="2400">
          <a:solidFill>
            <a:srgbClr val="FFFF66"/>
          </a:solidFill>
          <a:latin typeface="+mn-lt"/>
        </a:defRPr>
      </a:lvl8pPr>
      <a:lvl9pPr marL="3886200" indent="-228600" algn="l" rtl="0" fontAlgn="base">
        <a:spcBef>
          <a:spcPct val="20000"/>
        </a:spcBef>
        <a:spcAft>
          <a:spcPct val="0"/>
        </a:spcAft>
        <a:buChar char="»"/>
        <a:defRPr sz="2400">
          <a:solidFill>
            <a:srgbClr val="FFFF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457200" y="1828800"/>
            <a:ext cx="8229600" cy="1219200"/>
          </a:xfrm>
          <a:prstGeom prst="bevel">
            <a:avLst>
              <a:gd name="adj" fmla="val 12500"/>
            </a:avLst>
          </a:prstGeom>
          <a:solidFill>
            <a:schemeClr val="bg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4000" b="1">
                <a:solidFill>
                  <a:srgbClr val="000066"/>
                </a:solidFill>
                <a:latin typeface="Arial" charset="0"/>
              </a:rPr>
              <a:t>I. Facts About Storms Of Life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0" y="685800"/>
            <a:ext cx="9144000" cy="6172200"/>
          </a:xfrm>
        </p:spPr>
        <p:txBody>
          <a:bodyPr/>
          <a:lstStyle/>
          <a:p>
            <a:pPr marL="406400" indent="-174625">
              <a:buFontTx/>
              <a:buNone/>
            </a:pPr>
            <a:r>
              <a:rPr lang="en-US" altLang="en-US" sz="2400" b="1" dirty="0">
                <a:solidFill>
                  <a:srgbClr val="FFFF99"/>
                </a:solidFill>
              </a:rPr>
              <a:t>1. Man caused the mess we’re in.  Gn.3   </a:t>
            </a:r>
          </a:p>
          <a:p>
            <a:pPr marL="406400" indent="-174625">
              <a:buFontTx/>
              <a:buNone/>
            </a:pPr>
            <a:r>
              <a:rPr lang="en-US" altLang="en-US" sz="2400" b="1" dirty="0">
                <a:solidFill>
                  <a:srgbClr val="FFFF99"/>
                </a:solidFill>
              </a:rPr>
              <a:t>2. God does only good.  </a:t>
            </a:r>
            <a:r>
              <a:rPr lang="en-US" altLang="en-US" sz="2400" b="1" dirty="0" smtClean="0">
                <a:solidFill>
                  <a:srgbClr val="FFFF99"/>
                </a:solidFill>
              </a:rPr>
              <a:t>Gn.18:25</a:t>
            </a:r>
            <a:endParaRPr lang="en-US" altLang="en-US" sz="2400" b="1" dirty="0">
              <a:solidFill>
                <a:srgbClr val="FFFF99"/>
              </a:solidFill>
            </a:endParaRPr>
          </a:p>
          <a:p>
            <a:pPr marL="566738" indent="-334963">
              <a:buFontTx/>
              <a:buNone/>
            </a:pPr>
            <a:r>
              <a:rPr lang="en-US" altLang="en-US" sz="2400" b="1" dirty="0">
                <a:solidFill>
                  <a:srgbClr val="FFFF99"/>
                </a:solidFill>
              </a:rPr>
              <a:t>3. Bad things happen to good </a:t>
            </a:r>
            <a:r>
              <a:rPr lang="en-US" altLang="en-US" sz="2400" b="1" dirty="0" smtClean="0">
                <a:solidFill>
                  <a:srgbClr val="FFFF99"/>
                </a:solidFill>
              </a:rPr>
              <a:t>people, but </a:t>
            </a:r>
            <a:r>
              <a:rPr lang="en-US" altLang="en-US" sz="2400" b="1" dirty="0">
                <a:solidFill>
                  <a:srgbClr val="FFFF99"/>
                </a:solidFill>
              </a:rPr>
              <a:t>not in eternity (Rv.6)   </a:t>
            </a:r>
          </a:p>
          <a:p>
            <a:pPr marL="566738" indent="-334963">
              <a:buFontTx/>
              <a:buNone/>
            </a:pPr>
            <a:r>
              <a:rPr lang="en-US" altLang="en-US" sz="3200" b="1" dirty="0">
                <a:solidFill>
                  <a:srgbClr val="FFFF00"/>
                </a:solidFill>
              </a:rPr>
              <a:t>4. Good things happen to bad </a:t>
            </a:r>
            <a:r>
              <a:rPr lang="en-US" altLang="en-US" sz="3200" b="1" dirty="0" smtClean="0">
                <a:solidFill>
                  <a:srgbClr val="FFFF00"/>
                </a:solidFill>
              </a:rPr>
              <a:t>people, </a:t>
            </a:r>
            <a:r>
              <a:rPr lang="en-US" altLang="en-US" sz="3200" b="1" dirty="0">
                <a:solidFill>
                  <a:srgbClr val="FFFF00"/>
                </a:solidFill>
              </a:rPr>
              <a:t/>
            </a:r>
            <a:br>
              <a:rPr lang="en-US" altLang="en-US" sz="3200" b="1" dirty="0">
                <a:solidFill>
                  <a:srgbClr val="FFFF00"/>
                </a:solidFill>
              </a:rPr>
            </a:br>
            <a:r>
              <a:rPr lang="en-US" altLang="en-US" sz="3200" b="1" dirty="0" smtClean="0">
                <a:solidFill>
                  <a:srgbClr val="FFFF00"/>
                </a:solidFill>
              </a:rPr>
              <a:t> but not in eternity</a:t>
            </a:r>
            <a:r>
              <a:rPr lang="en-US" altLang="en-US" sz="3200" b="1" dirty="0" smtClean="0"/>
              <a:t> </a:t>
            </a:r>
            <a:r>
              <a:rPr lang="en-US" altLang="en-US" sz="3200" b="1" dirty="0">
                <a:solidFill>
                  <a:schemeClr val="bg1"/>
                </a:solidFill>
              </a:rPr>
              <a:t>(Rv.21:8)</a:t>
            </a:r>
          </a:p>
        </p:txBody>
      </p:sp>
    </p:spTree>
    <p:extLst>
      <p:ext uri="{BB962C8B-B14F-4D97-AF65-F5344CB8AC3E}">
        <p14:creationId xmlns:p14="http://schemas.microsoft.com/office/powerpoint/2010/main" xmlns="" val="1835287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0" y="685800"/>
            <a:ext cx="9144000" cy="6172200"/>
          </a:xfrm>
        </p:spPr>
        <p:txBody>
          <a:bodyPr/>
          <a:lstStyle/>
          <a:p>
            <a:pPr marL="406400" indent="-174625">
              <a:buFontTx/>
              <a:buNone/>
            </a:pPr>
            <a:r>
              <a:rPr lang="en-US" altLang="en-US" sz="2400" b="1" dirty="0">
                <a:solidFill>
                  <a:srgbClr val="FFFF99"/>
                </a:solidFill>
              </a:rPr>
              <a:t>1. Man caused the mess we’re in.  Gn.3   </a:t>
            </a:r>
          </a:p>
          <a:p>
            <a:pPr marL="406400" indent="-174625">
              <a:buFontTx/>
              <a:buNone/>
            </a:pPr>
            <a:r>
              <a:rPr lang="en-US" altLang="en-US" sz="2400" b="1" dirty="0">
                <a:solidFill>
                  <a:srgbClr val="FFFF99"/>
                </a:solidFill>
              </a:rPr>
              <a:t>2. God does only good.  </a:t>
            </a:r>
            <a:r>
              <a:rPr lang="en-US" altLang="en-US" sz="2400" b="1" dirty="0" smtClean="0">
                <a:solidFill>
                  <a:srgbClr val="FFFF99"/>
                </a:solidFill>
              </a:rPr>
              <a:t>Gn.18:25</a:t>
            </a:r>
            <a:endParaRPr lang="en-US" altLang="en-US" sz="2400" b="1" dirty="0">
              <a:solidFill>
                <a:srgbClr val="FFFF99"/>
              </a:solidFill>
            </a:endParaRPr>
          </a:p>
          <a:p>
            <a:pPr marL="566738" indent="-334963">
              <a:buFontTx/>
              <a:buNone/>
            </a:pPr>
            <a:r>
              <a:rPr lang="en-US" altLang="en-US" sz="2400" b="1" dirty="0">
                <a:solidFill>
                  <a:srgbClr val="FFFF99"/>
                </a:solidFill>
              </a:rPr>
              <a:t>3. Bad things happen to good </a:t>
            </a:r>
            <a:r>
              <a:rPr lang="en-US" altLang="en-US" sz="2400" b="1" dirty="0" smtClean="0">
                <a:solidFill>
                  <a:srgbClr val="FFFF99"/>
                </a:solidFill>
              </a:rPr>
              <a:t>people, but </a:t>
            </a:r>
            <a:r>
              <a:rPr lang="en-US" altLang="en-US" sz="2400" b="1" dirty="0">
                <a:solidFill>
                  <a:srgbClr val="FFFF99"/>
                </a:solidFill>
              </a:rPr>
              <a:t>not in eternity (Rv.6)   </a:t>
            </a:r>
          </a:p>
          <a:p>
            <a:pPr marL="566738" indent="-334963">
              <a:buFontTx/>
              <a:buNone/>
            </a:pPr>
            <a:r>
              <a:rPr lang="en-US" altLang="en-US" sz="2400" b="1" dirty="0">
                <a:solidFill>
                  <a:srgbClr val="FFFF99"/>
                </a:solidFill>
              </a:rPr>
              <a:t>4. Good things happen to bad </a:t>
            </a:r>
            <a:r>
              <a:rPr lang="en-US" altLang="en-US" sz="2400" b="1" dirty="0" smtClean="0">
                <a:solidFill>
                  <a:srgbClr val="FFFF99"/>
                </a:solidFill>
              </a:rPr>
              <a:t>people, but not in eternity </a:t>
            </a:r>
            <a:r>
              <a:rPr lang="en-US" altLang="en-US" sz="2400" b="1" dirty="0">
                <a:solidFill>
                  <a:srgbClr val="FFFF99"/>
                </a:solidFill>
              </a:rPr>
              <a:t>(Rv.21:8</a:t>
            </a:r>
            <a:r>
              <a:rPr lang="en-US" altLang="en-US" sz="2400" b="1" dirty="0" smtClean="0">
                <a:solidFill>
                  <a:srgbClr val="FFFF99"/>
                </a:solidFill>
              </a:rPr>
              <a:t>)</a:t>
            </a:r>
          </a:p>
          <a:p>
            <a:pPr marL="682625" indent="-450850">
              <a:buFontTx/>
              <a:buNone/>
            </a:pPr>
            <a:r>
              <a:rPr lang="en-US" altLang="en-US" sz="3200" b="1" dirty="0" smtClean="0">
                <a:solidFill>
                  <a:srgbClr val="FFFF00"/>
                </a:solidFill>
              </a:rPr>
              <a:t>5. God is good.  If He allows suffering, </a:t>
            </a:r>
            <a:br>
              <a:rPr lang="en-US" altLang="en-US" sz="3200" b="1" dirty="0" smtClean="0">
                <a:solidFill>
                  <a:srgbClr val="FFFF00"/>
                </a:solidFill>
              </a:rPr>
            </a:br>
            <a:r>
              <a:rPr lang="en-US" altLang="en-US" sz="3200" b="1" dirty="0" smtClean="0">
                <a:solidFill>
                  <a:srgbClr val="FFFF00"/>
                </a:solidFill>
              </a:rPr>
              <a:t>we must need it.  </a:t>
            </a:r>
            <a:r>
              <a:rPr lang="en-US" altLang="en-US" sz="3200" b="1" dirty="0" smtClean="0">
                <a:solidFill>
                  <a:schemeClr val="bg1"/>
                </a:solidFill>
              </a:rPr>
              <a:t>Ps.119:67, 71</a:t>
            </a:r>
            <a:endParaRPr lang="en-US" altLang="en-US" sz="3200" b="1" dirty="0">
              <a:solidFill>
                <a:schemeClr val="bg1"/>
              </a:solidFill>
            </a:endParaRPr>
          </a:p>
        </p:txBody>
      </p:sp>
      <p:sp>
        <p:nvSpPr>
          <p:cNvPr id="2" name="Rectangle 1"/>
          <p:cNvSpPr/>
          <p:nvPr/>
        </p:nvSpPr>
        <p:spPr bwMode="auto">
          <a:xfrm>
            <a:off x="838200" y="4419600"/>
            <a:ext cx="3657600" cy="1143000"/>
          </a:xfrm>
          <a:prstGeom prst="rect">
            <a:avLst/>
          </a:prstGeom>
          <a:blipFill>
            <a:blip r:embed="rId3" cstate="print"/>
            <a:tile tx="0" ty="0" sx="100000" sy="100000" flip="none" algn="tl"/>
          </a:blipFill>
          <a:ln w="6350" cap="flat" cmpd="sng" algn="ctr">
            <a:solidFill>
              <a:srgbClr val="A50021"/>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Caterpillar - Butterfly</a:t>
            </a:r>
          </a:p>
        </p:txBody>
      </p:sp>
      <p:sp>
        <p:nvSpPr>
          <p:cNvPr id="4" name="Rectangle 3"/>
          <p:cNvSpPr/>
          <p:nvPr/>
        </p:nvSpPr>
        <p:spPr bwMode="auto">
          <a:xfrm>
            <a:off x="4633686" y="4419600"/>
            <a:ext cx="3657600" cy="1143000"/>
          </a:xfrm>
          <a:prstGeom prst="rect">
            <a:avLst/>
          </a:prstGeom>
          <a:blipFill>
            <a:blip r:embed="rId3" cstate="print"/>
            <a:tile tx="0" ty="0" sx="100000" sy="100000" flip="none" algn="tl"/>
          </a:blipFill>
          <a:ln w="6350" cap="flat" cmpd="sng" algn="ctr">
            <a:solidFill>
              <a:srgbClr val="A50021"/>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Childbirth</a:t>
            </a:r>
          </a:p>
        </p:txBody>
      </p:sp>
    </p:spTree>
    <p:extLst>
      <p:ext uri="{BB962C8B-B14F-4D97-AF65-F5344CB8AC3E}">
        <p14:creationId xmlns:p14="http://schemas.microsoft.com/office/powerpoint/2010/main" xmlns="" val="275552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0" y="685800"/>
            <a:ext cx="9144000" cy="6172200"/>
          </a:xfrm>
        </p:spPr>
        <p:txBody>
          <a:bodyPr/>
          <a:lstStyle/>
          <a:p>
            <a:pPr marL="406400" indent="-174625">
              <a:buFontTx/>
              <a:buNone/>
            </a:pPr>
            <a:r>
              <a:rPr lang="en-US" altLang="en-US" sz="2400" b="1" dirty="0">
                <a:solidFill>
                  <a:srgbClr val="FFFF99"/>
                </a:solidFill>
              </a:rPr>
              <a:t>1. Man caused the mess we’re in.  Gn.3   </a:t>
            </a:r>
          </a:p>
          <a:p>
            <a:pPr marL="406400" indent="-174625">
              <a:buFontTx/>
              <a:buNone/>
            </a:pPr>
            <a:r>
              <a:rPr lang="en-US" altLang="en-US" sz="2400" b="1" dirty="0">
                <a:solidFill>
                  <a:srgbClr val="FFFF99"/>
                </a:solidFill>
              </a:rPr>
              <a:t>2. God does only good.  </a:t>
            </a:r>
            <a:r>
              <a:rPr lang="en-US" altLang="en-US" sz="2400" b="1" dirty="0" smtClean="0">
                <a:solidFill>
                  <a:srgbClr val="FFFF99"/>
                </a:solidFill>
              </a:rPr>
              <a:t>Gn.18:25</a:t>
            </a:r>
            <a:endParaRPr lang="en-US" altLang="en-US" sz="2400" b="1" dirty="0">
              <a:solidFill>
                <a:srgbClr val="FFFF99"/>
              </a:solidFill>
            </a:endParaRPr>
          </a:p>
          <a:p>
            <a:pPr marL="566738" indent="-334963">
              <a:buFontTx/>
              <a:buNone/>
            </a:pPr>
            <a:r>
              <a:rPr lang="en-US" altLang="en-US" sz="2400" b="1" dirty="0">
                <a:solidFill>
                  <a:srgbClr val="FFFF99"/>
                </a:solidFill>
              </a:rPr>
              <a:t>3. Bad things happen to good </a:t>
            </a:r>
            <a:r>
              <a:rPr lang="en-US" altLang="en-US" sz="2400" b="1" dirty="0" smtClean="0">
                <a:solidFill>
                  <a:srgbClr val="FFFF99"/>
                </a:solidFill>
              </a:rPr>
              <a:t>people, but </a:t>
            </a:r>
            <a:r>
              <a:rPr lang="en-US" altLang="en-US" sz="2400" b="1" dirty="0">
                <a:solidFill>
                  <a:srgbClr val="FFFF99"/>
                </a:solidFill>
              </a:rPr>
              <a:t>not in eternity (Rv.6)   </a:t>
            </a:r>
          </a:p>
          <a:p>
            <a:pPr marL="566738" indent="-334963">
              <a:buFontTx/>
              <a:buNone/>
            </a:pPr>
            <a:r>
              <a:rPr lang="en-US" altLang="en-US" sz="2400" b="1" dirty="0">
                <a:solidFill>
                  <a:srgbClr val="FFFF99"/>
                </a:solidFill>
              </a:rPr>
              <a:t>4. Good things happen to bad </a:t>
            </a:r>
            <a:r>
              <a:rPr lang="en-US" altLang="en-US" sz="2400" b="1" dirty="0" smtClean="0">
                <a:solidFill>
                  <a:srgbClr val="FFFF99"/>
                </a:solidFill>
              </a:rPr>
              <a:t>people, but not in eternity </a:t>
            </a:r>
            <a:r>
              <a:rPr lang="en-US" altLang="en-US" sz="2400" b="1" dirty="0">
                <a:solidFill>
                  <a:srgbClr val="FFFF99"/>
                </a:solidFill>
              </a:rPr>
              <a:t>(Rv.21:8</a:t>
            </a:r>
            <a:r>
              <a:rPr lang="en-US" altLang="en-US" sz="2400" b="1" dirty="0" smtClean="0">
                <a:solidFill>
                  <a:srgbClr val="FFFF99"/>
                </a:solidFill>
              </a:rPr>
              <a:t>)</a:t>
            </a:r>
          </a:p>
          <a:p>
            <a:pPr marL="566738" indent="-334963">
              <a:buFontTx/>
              <a:buNone/>
            </a:pPr>
            <a:r>
              <a:rPr lang="en-US" altLang="en-US" sz="2400" b="1" dirty="0" smtClean="0">
                <a:solidFill>
                  <a:srgbClr val="FFFF99"/>
                </a:solidFill>
              </a:rPr>
              <a:t>5. God is good.  If He allows suffering, we must need it.  Ps.119:67, 71</a:t>
            </a:r>
          </a:p>
          <a:p>
            <a:pPr marL="566738" indent="-334963">
              <a:buFontTx/>
              <a:buNone/>
            </a:pPr>
            <a:r>
              <a:rPr lang="en-US" altLang="en-US" sz="3200" b="1" dirty="0" smtClean="0">
                <a:solidFill>
                  <a:srgbClr val="FFFF00"/>
                </a:solidFill>
              </a:rPr>
              <a:t>6. God does not lose power in the storm, </a:t>
            </a:r>
            <a:br>
              <a:rPr lang="en-US" altLang="en-US" sz="3200" b="1" dirty="0" smtClean="0">
                <a:solidFill>
                  <a:srgbClr val="FFFF00"/>
                </a:solidFill>
              </a:rPr>
            </a:br>
            <a:r>
              <a:rPr lang="en-US" altLang="en-US" sz="3200" b="1" dirty="0" smtClean="0">
                <a:solidFill>
                  <a:srgbClr val="FFFF00"/>
                </a:solidFill>
              </a:rPr>
              <a:t> </a:t>
            </a:r>
            <a:r>
              <a:rPr lang="en-US" altLang="en-US" sz="3200" b="1" dirty="0" smtClean="0">
                <a:solidFill>
                  <a:schemeClr val="bg1"/>
                </a:solidFill>
              </a:rPr>
              <a:t>Mk. 4 – Ac. 27</a:t>
            </a:r>
          </a:p>
          <a:p>
            <a:pPr marL="406400" indent="-406400">
              <a:buFontTx/>
              <a:buNone/>
            </a:pPr>
            <a:endParaRPr lang="en-US" altLang="en-US" sz="3200" b="1" dirty="0">
              <a:solidFill>
                <a:srgbClr val="FFFF00"/>
              </a:solidFill>
            </a:endParaRPr>
          </a:p>
        </p:txBody>
      </p:sp>
    </p:spTree>
    <p:extLst>
      <p:ext uri="{BB962C8B-B14F-4D97-AF65-F5344CB8AC3E}">
        <p14:creationId xmlns:p14="http://schemas.microsoft.com/office/powerpoint/2010/main" xmlns="" val="1458120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0" y="685800"/>
            <a:ext cx="9144000" cy="6172200"/>
          </a:xfrm>
        </p:spPr>
        <p:txBody>
          <a:bodyPr/>
          <a:lstStyle/>
          <a:p>
            <a:pPr marL="406400" indent="-174625">
              <a:buFontTx/>
              <a:buNone/>
            </a:pPr>
            <a:r>
              <a:rPr lang="en-US" altLang="en-US" sz="2400" b="1" dirty="0">
                <a:solidFill>
                  <a:srgbClr val="FFFF99"/>
                </a:solidFill>
              </a:rPr>
              <a:t>1. Man caused the mess we’re in.  Gn.3   </a:t>
            </a:r>
          </a:p>
          <a:p>
            <a:pPr marL="406400" indent="-174625">
              <a:buFontTx/>
              <a:buNone/>
            </a:pPr>
            <a:r>
              <a:rPr lang="en-US" altLang="en-US" sz="2400" b="1" dirty="0">
                <a:solidFill>
                  <a:srgbClr val="FFFF99"/>
                </a:solidFill>
              </a:rPr>
              <a:t>2. God does only good.  </a:t>
            </a:r>
            <a:r>
              <a:rPr lang="en-US" altLang="en-US" sz="2400" b="1" dirty="0" smtClean="0">
                <a:solidFill>
                  <a:srgbClr val="FFFF99"/>
                </a:solidFill>
              </a:rPr>
              <a:t>Gn.18:25</a:t>
            </a:r>
            <a:endParaRPr lang="en-US" altLang="en-US" sz="2400" b="1" dirty="0">
              <a:solidFill>
                <a:srgbClr val="FFFF99"/>
              </a:solidFill>
            </a:endParaRPr>
          </a:p>
          <a:p>
            <a:pPr marL="566738" indent="-334963">
              <a:buFontTx/>
              <a:buNone/>
            </a:pPr>
            <a:r>
              <a:rPr lang="en-US" altLang="en-US" sz="2400" b="1" dirty="0">
                <a:solidFill>
                  <a:srgbClr val="FFFF99"/>
                </a:solidFill>
              </a:rPr>
              <a:t>3. Bad things happen to good </a:t>
            </a:r>
            <a:r>
              <a:rPr lang="en-US" altLang="en-US" sz="2400" b="1" dirty="0" smtClean="0">
                <a:solidFill>
                  <a:srgbClr val="FFFF99"/>
                </a:solidFill>
              </a:rPr>
              <a:t>people, but </a:t>
            </a:r>
            <a:r>
              <a:rPr lang="en-US" altLang="en-US" sz="2400" b="1" dirty="0">
                <a:solidFill>
                  <a:srgbClr val="FFFF99"/>
                </a:solidFill>
              </a:rPr>
              <a:t>not in eternity (Rv.6)   </a:t>
            </a:r>
          </a:p>
          <a:p>
            <a:pPr marL="566738" indent="-334963">
              <a:buFontTx/>
              <a:buNone/>
            </a:pPr>
            <a:r>
              <a:rPr lang="en-US" altLang="en-US" sz="2400" b="1" dirty="0">
                <a:solidFill>
                  <a:srgbClr val="FFFF99"/>
                </a:solidFill>
              </a:rPr>
              <a:t>4. Good things happen to bad </a:t>
            </a:r>
            <a:r>
              <a:rPr lang="en-US" altLang="en-US" sz="2400" b="1" dirty="0" smtClean="0">
                <a:solidFill>
                  <a:srgbClr val="FFFF99"/>
                </a:solidFill>
              </a:rPr>
              <a:t>people, but not in eternity (Rv.21:8)</a:t>
            </a:r>
          </a:p>
          <a:p>
            <a:pPr marL="566738" indent="-334963">
              <a:buFontTx/>
              <a:buNone/>
            </a:pPr>
            <a:r>
              <a:rPr lang="en-US" altLang="en-US" sz="2400" b="1" dirty="0" smtClean="0">
                <a:solidFill>
                  <a:srgbClr val="FFFF99"/>
                </a:solidFill>
              </a:rPr>
              <a:t>5. God is good.  If He allows suffering, we must need it.  Ps.119:67, 71</a:t>
            </a:r>
          </a:p>
          <a:p>
            <a:pPr marL="406400" indent="-174625">
              <a:buFontTx/>
              <a:buNone/>
            </a:pPr>
            <a:r>
              <a:rPr lang="en-US" altLang="en-US" sz="2400" b="1" dirty="0" smtClean="0">
                <a:solidFill>
                  <a:srgbClr val="FFFF99"/>
                </a:solidFill>
              </a:rPr>
              <a:t>6. God does not lose power in the storm, Mk. 4 – Ac. 27</a:t>
            </a:r>
          </a:p>
          <a:p>
            <a:pPr marL="406400" indent="-174625">
              <a:buFontTx/>
              <a:buNone/>
            </a:pPr>
            <a:r>
              <a:rPr lang="en-US" altLang="en-US" sz="3200" b="1" dirty="0" smtClean="0">
                <a:solidFill>
                  <a:srgbClr val="FFFF00"/>
                </a:solidFill>
              </a:rPr>
              <a:t>7. God is worthy of our trust.    </a:t>
            </a:r>
            <a:r>
              <a:rPr lang="en-US" altLang="en-US" sz="3200" b="1" dirty="0" smtClean="0">
                <a:solidFill>
                  <a:schemeClr val="bg1"/>
                </a:solidFill>
              </a:rPr>
              <a:t>Ro.8:18 </a:t>
            </a:r>
            <a:r>
              <a:rPr lang="en-US" altLang="en-US" sz="3200" b="1" dirty="0" smtClean="0">
                <a:solidFill>
                  <a:srgbClr val="FFFF00"/>
                </a:solidFill>
              </a:rPr>
              <a:t> </a:t>
            </a:r>
          </a:p>
          <a:p>
            <a:pPr marL="406400" indent="-406400">
              <a:buFontTx/>
              <a:buNone/>
            </a:pPr>
            <a:endParaRPr lang="en-US" altLang="en-US" sz="3200" b="1" dirty="0">
              <a:solidFill>
                <a:srgbClr val="FFFF00"/>
              </a:solidFill>
            </a:endParaRPr>
          </a:p>
        </p:txBody>
      </p:sp>
    </p:spTree>
    <p:extLst>
      <p:ext uri="{BB962C8B-B14F-4D97-AF65-F5344CB8AC3E}">
        <p14:creationId xmlns:p14="http://schemas.microsoft.com/office/powerpoint/2010/main" xmlns="" val="2580240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0" y="685800"/>
            <a:ext cx="9144000" cy="6172200"/>
          </a:xfrm>
        </p:spPr>
        <p:txBody>
          <a:bodyPr/>
          <a:lstStyle/>
          <a:p>
            <a:pPr marL="406400" indent="-174625">
              <a:buFontTx/>
              <a:buNone/>
            </a:pPr>
            <a:r>
              <a:rPr lang="en-US" altLang="en-US" sz="2400" b="1" dirty="0">
                <a:solidFill>
                  <a:srgbClr val="FFFF99"/>
                </a:solidFill>
              </a:rPr>
              <a:t>1. Man caused the mess we’re in.  Gn.3   </a:t>
            </a:r>
          </a:p>
          <a:p>
            <a:pPr marL="406400" indent="-174625">
              <a:buFontTx/>
              <a:buNone/>
            </a:pPr>
            <a:r>
              <a:rPr lang="en-US" altLang="en-US" sz="2400" b="1" dirty="0">
                <a:solidFill>
                  <a:srgbClr val="FFFF99"/>
                </a:solidFill>
              </a:rPr>
              <a:t>2. God does only good.  </a:t>
            </a:r>
            <a:r>
              <a:rPr lang="en-US" altLang="en-US" sz="2400" b="1" dirty="0" smtClean="0">
                <a:solidFill>
                  <a:srgbClr val="FFFF99"/>
                </a:solidFill>
              </a:rPr>
              <a:t>Gn.18:25</a:t>
            </a:r>
            <a:endParaRPr lang="en-US" altLang="en-US" sz="2400" b="1" dirty="0">
              <a:solidFill>
                <a:srgbClr val="FFFF99"/>
              </a:solidFill>
            </a:endParaRPr>
          </a:p>
          <a:p>
            <a:pPr marL="566738" indent="-334963">
              <a:buFontTx/>
              <a:buNone/>
              <a:tabLst>
                <a:tab pos="566738" algn="l"/>
              </a:tabLst>
            </a:pPr>
            <a:r>
              <a:rPr lang="en-US" altLang="en-US" sz="2400" b="1" dirty="0">
                <a:solidFill>
                  <a:srgbClr val="FFFF99"/>
                </a:solidFill>
              </a:rPr>
              <a:t>3. Bad things happen to good </a:t>
            </a:r>
            <a:r>
              <a:rPr lang="en-US" altLang="en-US" sz="2400" b="1" dirty="0" smtClean="0">
                <a:solidFill>
                  <a:srgbClr val="FFFF99"/>
                </a:solidFill>
              </a:rPr>
              <a:t>people, </a:t>
            </a:r>
            <a:r>
              <a:rPr lang="en-US" altLang="en-US" sz="2400" b="1" dirty="0">
                <a:solidFill>
                  <a:srgbClr val="FFFF99"/>
                </a:solidFill>
              </a:rPr>
              <a:t>but not in eternity (Rv.6)   </a:t>
            </a:r>
          </a:p>
          <a:p>
            <a:pPr marL="566738" indent="-334963">
              <a:buFontTx/>
              <a:buNone/>
            </a:pPr>
            <a:r>
              <a:rPr lang="en-US" altLang="en-US" sz="2400" b="1" dirty="0">
                <a:solidFill>
                  <a:srgbClr val="FFFF99"/>
                </a:solidFill>
              </a:rPr>
              <a:t>4. Good things happen to bad </a:t>
            </a:r>
            <a:r>
              <a:rPr lang="en-US" altLang="en-US" sz="2400" b="1" dirty="0" smtClean="0">
                <a:solidFill>
                  <a:srgbClr val="FFFF99"/>
                </a:solidFill>
              </a:rPr>
              <a:t>people, but not in eternity (</a:t>
            </a:r>
            <a:r>
              <a:rPr lang="en-US" altLang="en-US" sz="2400" b="1" dirty="0">
                <a:solidFill>
                  <a:srgbClr val="FFFF99"/>
                </a:solidFill>
              </a:rPr>
              <a:t>Rv.21:8</a:t>
            </a:r>
            <a:r>
              <a:rPr lang="en-US" altLang="en-US" sz="2400" b="1" dirty="0" smtClean="0">
                <a:solidFill>
                  <a:srgbClr val="FFFF99"/>
                </a:solidFill>
              </a:rPr>
              <a:t>)</a:t>
            </a:r>
          </a:p>
          <a:p>
            <a:pPr marL="566738" indent="-334963">
              <a:buFontTx/>
              <a:buNone/>
            </a:pPr>
            <a:r>
              <a:rPr lang="en-US" altLang="en-US" sz="2400" b="1" dirty="0" smtClean="0">
                <a:solidFill>
                  <a:srgbClr val="FFFF99"/>
                </a:solidFill>
              </a:rPr>
              <a:t>5. God is good.  If He allows suffering, we must need it.  Ps.119:67, 71</a:t>
            </a:r>
          </a:p>
          <a:p>
            <a:pPr marL="406400" indent="-174625">
              <a:buFontTx/>
              <a:buNone/>
            </a:pPr>
            <a:r>
              <a:rPr lang="en-US" altLang="en-US" sz="2400" b="1" dirty="0" smtClean="0">
                <a:solidFill>
                  <a:srgbClr val="FFFF99"/>
                </a:solidFill>
              </a:rPr>
              <a:t>6. God does not lose power in the storm, Mk. 4 – Ac. 27</a:t>
            </a:r>
            <a:endParaRPr lang="en-US" altLang="en-US" sz="3200" b="1" dirty="0" smtClean="0">
              <a:solidFill>
                <a:srgbClr val="FFFF99"/>
              </a:solidFill>
            </a:endParaRPr>
          </a:p>
          <a:p>
            <a:pPr marL="406400" indent="-174625">
              <a:buFontTx/>
              <a:buNone/>
            </a:pPr>
            <a:r>
              <a:rPr lang="en-US" altLang="en-US" sz="2400" b="1" dirty="0" smtClean="0">
                <a:solidFill>
                  <a:srgbClr val="FFFF99"/>
                </a:solidFill>
              </a:rPr>
              <a:t>7. God is worthy of our trust.    Ro.8:18  </a:t>
            </a:r>
          </a:p>
          <a:p>
            <a:pPr marL="406400" indent="-174625">
              <a:buFontTx/>
              <a:buNone/>
            </a:pPr>
            <a:r>
              <a:rPr lang="en-US" altLang="en-US" sz="3200" b="1" dirty="0" smtClean="0">
                <a:solidFill>
                  <a:srgbClr val="FFFF00"/>
                </a:solidFill>
              </a:rPr>
              <a:t>8. Jesus loves me…  </a:t>
            </a:r>
            <a:r>
              <a:rPr lang="en-US" altLang="en-US" sz="3200" b="1" dirty="0" smtClean="0">
                <a:solidFill>
                  <a:schemeClr val="bg1"/>
                </a:solidFill>
              </a:rPr>
              <a:t>Ro.8:32-34</a:t>
            </a:r>
          </a:p>
          <a:p>
            <a:pPr marL="406400" indent="-174625">
              <a:buFontTx/>
              <a:buNone/>
            </a:pPr>
            <a:endParaRPr lang="en-US" altLang="en-US" sz="3200" b="1" dirty="0">
              <a:solidFill>
                <a:srgbClr val="FFFF00"/>
              </a:solidFill>
            </a:endParaRPr>
          </a:p>
        </p:txBody>
      </p:sp>
    </p:spTree>
    <p:extLst>
      <p:ext uri="{BB962C8B-B14F-4D97-AF65-F5344CB8AC3E}">
        <p14:creationId xmlns:p14="http://schemas.microsoft.com/office/powerpoint/2010/main" xmlns="" val="3055906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0" y="685800"/>
            <a:ext cx="9144000" cy="6172200"/>
          </a:xfrm>
        </p:spPr>
        <p:txBody>
          <a:bodyPr/>
          <a:lstStyle/>
          <a:p>
            <a:pPr marL="406400" indent="-174625">
              <a:buFontTx/>
              <a:buNone/>
            </a:pPr>
            <a:r>
              <a:rPr lang="en-US" altLang="en-US" sz="2400" b="1" dirty="0">
                <a:solidFill>
                  <a:srgbClr val="FFFF99"/>
                </a:solidFill>
              </a:rPr>
              <a:t>1. Man caused the mess we’re in.  Gn.3   </a:t>
            </a:r>
          </a:p>
          <a:p>
            <a:pPr marL="406400" indent="-174625">
              <a:buFontTx/>
              <a:buNone/>
            </a:pPr>
            <a:r>
              <a:rPr lang="en-US" altLang="en-US" sz="2400" b="1" dirty="0">
                <a:solidFill>
                  <a:srgbClr val="FFFF99"/>
                </a:solidFill>
              </a:rPr>
              <a:t>2. God does only good.  </a:t>
            </a:r>
            <a:r>
              <a:rPr lang="en-US" altLang="en-US" sz="2400" b="1" dirty="0" smtClean="0">
                <a:solidFill>
                  <a:srgbClr val="FFFF99"/>
                </a:solidFill>
              </a:rPr>
              <a:t>Gn.18:25</a:t>
            </a:r>
            <a:endParaRPr lang="en-US" altLang="en-US" sz="2400" b="1" dirty="0">
              <a:solidFill>
                <a:srgbClr val="FFFF99"/>
              </a:solidFill>
            </a:endParaRPr>
          </a:p>
          <a:p>
            <a:pPr marL="566738" indent="-334963">
              <a:buFontTx/>
              <a:buNone/>
            </a:pPr>
            <a:r>
              <a:rPr lang="en-US" altLang="en-US" sz="2400" b="1" dirty="0">
                <a:solidFill>
                  <a:srgbClr val="FFFF99"/>
                </a:solidFill>
              </a:rPr>
              <a:t>3. Bad things happen to good </a:t>
            </a:r>
            <a:r>
              <a:rPr lang="en-US" altLang="en-US" sz="2400" b="1" dirty="0" smtClean="0">
                <a:solidFill>
                  <a:srgbClr val="FFFF99"/>
                </a:solidFill>
              </a:rPr>
              <a:t>people, </a:t>
            </a:r>
            <a:r>
              <a:rPr lang="en-US" altLang="en-US" sz="2400" b="1" dirty="0">
                <a:solidFill>
                  <a:srgbClr val="FFFF99"/>
                </a:solidFill>
              </a:rPr>
              <a:t>but not in eternity (Rv.6)   </a:t>
            </a:r>
          </a:p>
          <a:p>
            <a:pPr marL="566738" indent="-334963">
              <a:buFontTx/>
              <a:buNone/>
            </a:pPr>
            <a:r>
              <a:rPr lang="en-US" altLang="en-US" sz="2400" b="1" dirty="0">
                <a:solidFill>
                  <a:srgbClr val="FFFF99"/>
                </a:solidFill>
              </a:rPr>
              <a:t>4. Good things happen to bad </a:t>
            </a:r>
            <a:r>
              <a:rPr lang="en-US" altLang="en-US" sz="2400" b="1" dirty="0" smtClean="0">
                <a:solidFill>
                  <a:srgbClr val="FFFF99"/>
                </a:solidFill>
              </a:rPr>
              <a:t>people, but not in eternity </a:t>
            </a:r>
            <a:r>
              <a:rPr lang="en-US" altLang="en-US" sz="2400" b="1" dirty="0">
                <a:solidFill>
                  <a:srgbClr val="FFFF99"/>
                </a:solidFill>
              </a:rPr>
              <a:t>(Rv.21:8</a:t>
            </a:r>
            <a:r>
              <a:rPr lang="en-US" altLang="en-US" sz="2400" b="1" dirty="0" smtClean="0">
                <a:solidFill>
                  <a:srgbClr val="FFFF99"/>
                </a:solidFill>
              </a:rPr>
              <a:t>)</a:t>
            </a:r>
          </a:p>
          <a:p>
            <a:pPr marL="566738" indent="-334963">
              <a:buFontTx/>
              <a:buNone/>
            </a:pPr>
            <a:r>
              <a:rPr lang="en-US" altLang="en-US" sz="2400" b="1" dirty="0" smtClean="0">
                <a:solidFill>
                  <a:srgbClr val="FFFF99"/>
                </a:solidFill>
              </a:rPr>
              <a:t>5. God is good.  If He allows suffering, we must need it.  Ps.119:67, 71</a:t>
            </a:r>
          </a:p>
          <a:p>
            <a:pPr marL="406400" indent="-174625">
              <a:buFontTx/>
              <a:buNone/>
            </a:pPr>
            <a:r>
              <a:rPr lang="en-US" altLang="en-US" sz="2400" b="1" dirty="0" smtClean="0">
                <a:solidFill>
                  <a:srgbClr val="FFFF99"/>
                </a:solidFill>
              </a:rPr>
              <a:t>6. God does not lose power in the storm, Mk. 4 – Ac. 27</a:t>
            </a:r>
          </a:p>
          <a:p>
            <a:pPr marL="406400" indent="-174625">
              <a:buFontTx/>
              <a:buNone/>
            </a:pPr>
            <a:r>
              <a:rPr lang="en-US" altLang="en-US" sz="2400" b="1" dirty="0" smtClean="0">
                <a:solidFill>
                  <a:srgbClr val="FFFF99"/>
                </a:solidFill>
              </a:rPr>
              <a:t>7. God is worthy of our trust.    Ro.8:18  </a:t>
            </a:r>
          </a:p>
          <a:p>
            <a:pPr marL="406400" indent="-174625">
              <a:buFontTx/>
              <a:buNone/>
            </a:pPr>
            <a:r>
              <a:rPr lang="en-US" altLang="en-US" sz="2400" b="1" dirty="0" smtClean="0">
                <a:solidFill>
                  <a:srgbClr val="FFFF99"/>
                </a:solidFill>
              </a:rPr>
              <a:t>8. Jesus loves me…  Ro.8:32-34</a:t>
            </a:r>
          </a:p>
          <a:p>
            <a:pPr marL="406400" indent="-174625">
              <a:buFontTx/>
              <a:buNone/>
            </a:pPr>
            <a:r>
              <a:rPr lang="en-US" altLang="en-US" sz="3200" b="1" dirty="0" smtClean="0">
                <a:solidFill>
                  <a:srgbClr val="FFFF00"/>
                </a:solidFill>
              </a:rPr>
              <a:t>9. See blessings through tears, </a:t>
            </a:r>
            <a:r>
              <a:rPr lang="en-US" altLang="en-US" sz="3200" b="1" dirty="0" smtClean="0">
                <a:solidFill>
                  <a:schemeClr val="bg1"/>
                </a:solidFill>
              </a:rPr>
              <a:t>1 Pt.1:5-7</a:t>
            </a:r>
          </a:p>
          <a:p>
            <a:pPr marL="406400" indent="-406400">
              <a:buFontTx/>
              <a:buNone/>
            </a:pPr>
            <a:endParaRPr lang="en-US" altLang="en-US" sz="3200" b="1" dirty="0">
              <a:solidFill>
                <a:srgbClr val="FFFF00"/>
              </a:solidFill>
            </a:endParaRPr>
          </a:p>
        </p:txBody>
      </p:sp>
    </p:spTree>
    <p:extLst>
      <p:ext uri="{BB962C8B-B14F-4D97-AF65-F5344CB8AC3E}">
        <p14:creationId xmlns:p14="http://schemas.microsoft.com/office/powerpoint/2010/main" xmlns="" val="4021433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61686"/>
            <a:ext cx="8839200" cy="624114"/>
          </a:xfrm>
        </p:spPr>
        <p:txBody>
          <a:bodyPr/>
          <a:lstStyle/>
          <a:p>
            <a:pPr marL="692150" indent="-692150"/>
            <a:r>
              <a:rPr lang="en-US" altLang="en-US" sz="3600" b="1" dirty="0" smtClean="0">
                <a:solidFill>
                  <a:srgbClr val="FFFF00"/>
                </a:solidFill>
                <a:effectLst/>
                <a:latin typeface="Verdana" panose="020B0604030504040204" pitchFamily="34" charset="0"/>
                <a:ea typeface="Verdana" panose="020B0604030504040204" pitchFamily="34" charset="0"/>
                <a:cs typeface="Verdana" panose="020B0604030504040204" pitchFamily="34" charset="0"/>
              </a:rPr>
              <a:t>1 Peter 1:5-7</a:t>
            </a:r>
            <a:endParaRPr lang="en-US" altLang="en-US" sz="3600" b="1" dirty="0">
              <a:solidFill>
                <a:srgbClr val="FFFF0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bwMode="auto">
          <a:xfrm>
            <a:off x="-14514" y="685800"/>
            <a:ext cx="9144000" cy="6172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31775"/>
            <a:r>
              <a:rPr lang="en-US" sz="3200" b="1" u="sng" baseline="30000" dirty="0">
                <a:effectLst>
                  <a:outerShdw blurRad="38100" dist="38100" dir="2700000" algn="tl">
                    <a:srgbClr val="000000">
                      <a:alpha val="43137"/>
                    </a:srgbClr>
                  </a:outerShdw>
                </a:effectLst>
                <a:latin typeface="Calibri" panose="020F0502020204030204" pitchFamily="34" charset="0"/>
              </a:rPr>
              <a:t>5</a:t>
            </a:r>
            <a:r>
              <a:rPr lang="en-US" sz="3200" b="1" baseline="30000" dirty="0">
                <a:latin typeface="Calibri" panose="020F0502020204030204" pitchFamily="34" charset="0"/>
              </a:rPr>
              <a:t> </a:t>
            </a:r>
            <a:r>
              <a:rPr lang="en-US" sz="3600" b="1" dirty="0">
                <a:solidFill>
                  <a:srgbClr val="000066"/>
                </a:solidFill>
                <a:latin typeface="Calibri" panose="020F0502020204030204" pitchFamily="34" charset="0"/>
              </a:rPr>
              <a:t>who are kept by the power of God through </a:t>
            </a:r>
            <a:r>
              <a:rPr lang="en-US" sz="3600" b="1" dirty="0" smtClean="0">
                <a:solidFill>
                  <a:srgbClr val="000066"/>
                </a:solidFill>
                <a:latin typeface="Calibri" panose="020F0502020204030204" pitchFamily="34" charset="0"/>
              </a:rPr>
              <a:t> faith </a:t>
            </a:r>
            <a:r>
              <a:rPr lang="en-US" sz="3600" b="1" dirty="0">
                <a:solidFill>
                  <a:srgbClr val="000066"/>
                </a:solidFill>
                <a:latin typeface="Calibri" panose="020F0502020204030204" pitchFamily="34" charset="0"/>
              </a:rPr>
              <a:t>for salvation ready to be revealed in the last time</a:t>
            </a:r>
            <a:r>
              <a:rPr lang="en-US" sz="3600" b="1" dirty="0" smtClean="0">
                <a:solidFill>
                  <a:srgbClr val="000066"/>
                </a:solidFill>
                <a:latin typeface="Calibri" panose="020F0502020204030204" pitchFamily="34" charset="0"/>
              </a:rPr>
              <a:t>.  </a:t>
            </a:r>
          </a:p>
          <a:p>
            <a:pPr marL="231775"/>
            <a:r>
              <a:rPr lang="en-US" sz="3200" b="1" u="sng" baseline="30000" dirty="0" smtClean="0">
                <a:effectLst>
                  <a:outerShdw blurRad="38100" dist="38100" dir="2700000" algn="tl">
                    <a:srgbClr val="000000">
                      <a:alpha val="43137"/>
                    </a:srgbClr>
                  </a:outerShdw>
                </a:effectLst>
                <a:latin typeface="Calibri" panose="020F0502020204030204" pitchFamily="34" charset="0"/>
              </a:rPr>
              <a:t>6</a:t>
            </a:r>
            <a:r>
              <a:rPr lang="en-US" sz="3200" b="1" baseline="30000" dirty="0" smtClean="0">
                <a:latin typeface="Calibri" panose="020F0502020204030204" pitchFamily="34" charset="0"/>
              </a:rPr>
              <a:t> </a:t>
            </a:r>
            <a:r>
              <a:rPr lang="en-US" sz="3600" b="1" dirty="0" smtClean="0">
                <a:solidFill>
                  <a:srgbClr val="000066"/>
                </a:solidFill>
                <a:latin typeface="Calibri" panose="020F0502020204030204" pitchFamily="34" charset="0"/>
              </a:rPr>
              <a:t>In this you greatly rejoice, though now for a little while, if need be, you have been grieved by various trials,                 </a:t>
            </a:r>
          </a:p>
          <a:p>
            <a:pPr marL="231775"/>
            <a:r>
              <a:rPr lang="en-US" sz="3200" b="1" u="sng" baseline="30000" dirty="0" smtClean="0">
                <a:effectLst>
                  <a:outerShdw blurRad="38100" dist="38100" dir="2700000" algn="tl">
                    <a:srgbClr val="000000">
                      <a:alpha val="43137"/>
                    </a:srgbClr>
                  </a:outerShdw>
                </a:effectLst>
                <a:latin typeface="Calibri" panose="020F0502020204030204" pitchFamily="34" charset="0"/>
              </a:rPr>
              <a:t>7</a:t>
            </a:r>
            <a:r>
              <a:rPr lang="en-US" sz="3200" b="1" dirty="0" smtClean="0">
                <a:latin typeface="Calibri" panose="020F0502020204030204" pitchFamily="34" charset="0"/>
              </a:rPr>
              <a:t> </a:t>
            </a:r>
            <a:r>
              <a:rPr lang="en-US" sz="3600" b="1" dirty="0" smtClean="0">
                <a:solidFill>
                  <a:srgbClr val="000066"/>
                </a:solidFill>
                <a:latin typeface="Calibri" panose="020F0502020204030204" pitchFamily="34" charset="0"/>
              </a:rPr>
              <a:t>that the genuineness of your faith, being much more precious than gold that perishes, though it is tested by fire, may be found to praise, honor, and glory at the revelation of Jesus Christ</a:t>
            </a:r>
            <a:endParaRPr lang="en-US" sz="3200" b="1" dirty="0" smtClean="0">
              <a:latin typeface="Calibri" panose="020F0502020204030204" pitchFamily="34" charset="0"/>
            </a:endParaRPr>
          </a:p>
          <a:p>
            <a:endParaRPr lang="en-US" dirty="0"/>
          </a:p>
        </p:txBody>
      </p:sp>
      <p:cxnSp>
        <p:nvCxnSpPr>
          <p:cNvPr id="5" name="Straight Connector 4"/>
          <p:cNvCxnSpPr/>
          <p:nvPr/>
        </p:nvCxnSpPr>
        <p:spPr bwMode="auto">
          <a:xfrm>
            <a:off x="213360" y="2286000"/>
            <a:ext cx="1844040"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Connector 11"/>
          <p:cNvCxnSpPr/>
          <p:nvPr/>
        </p:nvCxnSpPr>
        <p:spPr bwMode="auto">
          <a:xfrm>
            <a:off x="457200" y="2848428"/>
            <a:ext cx="4876800"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Connector 13"/>
          <p:cNvCxnSpPr/>
          <p:nvPr/>
        </p:nvCxnSpPr>
        <p:spPr bwMode="auto">
          <a:xfrm>
            <a:off x="5483762" y="2848428"/>
            <a:ext cx="2306782"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15"/>
          <p:cNvCxnSpPr/>
          <p:nvPr/>
        </p:nvCxnSpPr>
        <p:spPr bwMode="auto">
          <a:xfrm>
            <a:off x="7507845" y="3399972"/>
            <a:ext cx="1454727"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Connector 17"/>
          <p:cNvCxnSpPr/>
          <p:nvPr/>
        </p:nvCxnSpPr>
        <p:spPr bwMode="auto">
          <a:xfrm>
            <a:off x="2079501" y="4495800"/>
            <a:ext cx="4959927"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Arrow Connector 12"/>
          <p:cNvCxnSpPr/>
          <p:nvPr/>
        </p:nvCxnSpPr>
        <p:spPr bwMode="auto">
          <a:xfrm flipH="1" flipV="1">
            <a:off x="3048000" y="3886200"/>
            <a:ext cx="990600" cy="381000"/>
          </a:xfrm>
          <a:prstGeom prst="straightConnector1">
            <a:avLst/>
          </a:prstGeom>
          <a:solidFill>
            <a:schemeClr val="accent1"/>
          </a:solidFill>
          <a:ln w="57150" cap="flat" cmpd="sng" algn="ctr">
            <a:solidFill>
              <a:srgbClr val="A5002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Rectangle 14"/>
          <p:cNvSpPr/>
          <p:nvPr/>
        </p:nvSpPr>
        <p:spPr bwMode="auto">
          <a:xfrm>
            <a:off x="4328886" y="3508830"/>
            <a:ext cx="2833914" cy="5448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A50021"/>
                </a:solidFill>
                <a:effectLst/>
                <a:latin typeface="Calibri" panose="020F0502020204030204" pitchFamily="34" charset="0"/>
              </a:rPr>
              <a:t>[4:12 . . . 14]</a:t>
            </a:r>
          </a:p>
        </p:txBody>
      </p:sp>
      <p:cxnSp>
        <p:nvCxnSpPr>
          <p:cNvPr id="23" name="Straight Connector 22"/>
          <p:cNvCxnSpPr/>
          <p:nvPr/>
        </p:nvCxnSpPr>
        <p:spPr bwMode="auto">
          <a:xfrm>
            <a:off x="5192817" y="5598888"/>
            <a:ext cx="2735613"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Straight Connector 16"/>
          <p:cNvCxnSpPr/>
          <p:nvPr/>
        </p:nvCxnSpPr>
        <p:spPr bwMode="auto">
          <a:xfrm>
            <a:off x="2565729" y="5595258"/>
            <a:ext cx="2507013"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Arrow Connector 18"/>
          <p:cNvCxnSpPr/>
          <p:nvPr/>
        </p:nvCxnSpPr>
        <p:spPr bwMode="auto">
          <a:xfrm flipH="1">
            <a:off x="3033486" y="4419600"/>
            <a:ext cx="990600" cy="914400"/>
          </a:xfrm>
          <a:prstGeom prst="straightConnector1">
            <a:avLst/>
          </a:prstGeom>
          <a:solidFill>
            <a:schemeClr val="accent1"/>
          </a:solidFill>
          <a:ln w="57150" cap="flat" cmpd="sng" algn="ctr">
            <a:solidFill>
              <a:srgbClr val="A5002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Oval 5"/>
          <p:cNvSpPr/>
          <p:nvPr/>
        </p:nvSpPr>
        <p:spPr bwMode="auto">
          <a:xfrm>
            <a:off x="94344" y="5646060"/>
            <a:ext cx="4920342" cy="653142"/>
          </a:xfrm>
          <a:prstGeom prst="ellipse">
            <a:avLst/>
          </a:prstGeom>
          <a:noFill/>
          <a:ln w="38100" cap="flat" cmpd="sng" algn="ctr">
            <a:solidFill>
              <a:srgbClr val="CC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 name="Rectangle 1"/>
          <p:cNvSpPr/>
          <p:nvPr/>
        </p:nvSpPr>
        <p:spPr bwMode="auto">
          <a:xfrm>
            <a:off x="1418772" y="4633686"/>
            <a:ext cx="4724400" cy="457200"/>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childTnLst>
                                </p:cTn>
                              </p:par>
                              <p:par>
                                <p:cTn id="41" presetID="22" presetClass="entr" presetSubtype="8"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800" b="1" i="1"/>
              <a:t>Storms…</a:t>
            </a:r>
          </a:p>
        </p:txBody>
      </p:sp>
      <p:sp>
        <p:nvSpPr>
          <p:cNvPr id="6147" name="Rectangle 3"/>
          <p:cNvSpPr>
            <a:spLocks noGrp="1" noChangeArrowheads="1"/>
          </p:cNvSpPr>
          <p:nvPr>
            <p:ph type="body" idx="1"/>
          </p:nvPr>
        </p:nvSpPr>
        <p:spPr>
          <a:xfrm>
            <a:off x="0" y="1066800"/>
            <a:ext cx="9144000" cy="5791200"/>
          </a:xfrm>
        </p:spPr>
        <p:txBody>
          <a:bodyPr/>
          <a:lstStyle/>
          <a:p>
            <a:pPr marL="566738" indent="-392113"/>
            <a:r>
              <a:rPr lang="en-US" altLang="en-US" b="1" dirty="0"/>
              <a:t>Common lot of humanity, </a:t>
            </a:r>
            <a:r>
              <a:rPr lang="en-US" altLang="en-US" b="1" dirty="0">
                <a:solidFill>
                  <a:schemeClr val="bg1"/>
                </a:solidFill>
              </a:rPr>
              <a:t>Job 14:1 </a:t>
            </a:r>
          </a:p>
          <a:p>
            <a:pPr marL="566738" indent="-392113"/>
            <a:r>
              <a:rPr lang="en-US" altLang="en-US" b="1" dirty="0"/>
              <a:t>More frequent as we age, </a:t>
            </a:r>
            <a:r>
              <a:rPr lang="en-US" altLang="en-US" b="1" dirty="0" smtClean="0">
                <a:solidFill>
                  <a:schemeClr val="bg1"/>
                </a:solidFill>
              </a:rPr>
              <a:t>Ec.12:1-2</a:t>
            </a:r>
            <a:endParaRPr lang="en-US" altLang="en-US" b="1" dirty="0">
              <a:solidFill>
                <a:schemeClr val="bg1"/>
              </a:solidFill>
            </a:endParaRPr>
          </a:p>
          <a:p>
            <a:pPr marL="566738" indent="-392113"/>
            <a:r>
              <a:rPr lang="en-US" altLang="en-US" b="1" dirty="0"/>
              <a:t>More intense as we age, </a:t>
            </a:r>
            <a:r>
              <a:rPr lang="en-US" altLang="en-US" b="1" dirty="0">
                <a:solidFill>
                  <a:schemeClr val="bg1"/>
                </a:solidFill>
              </a:rPr>
              <a:t>Ec.12:3-5</a:t>
            </a:r>
          </a:p>
          <a:p>
            <a:pPr marL="566738" indent="-392113"/>
            <a:r>
              <a:rPr lang="en-US" altLang="en-US" b="1" dirty="0"/>
              <a:t>Affect every area of life</a:t>
            </a:r>
          </a:p>
          <a:p>
            <a:endParaRPr lang="en-US" alt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0" end="0"/>
                                            </p:txEl>
                                          </p:spTgt>
                                        </p:tgtEl>
                                        <p:attrNameLst>
                                          <p:attrName>ppt_c</p:attrName>
                                        </p:attrNameLst>
                                      </p:cBhvr>
                                      <p:to>
                                        <a:srgbClr val="CCFFC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1" end="1"/>
                                            </p:txEl>
                                          </p:spTgt>
                                        </p:tgtEl>
                                        <p:attrNameLst>
                                          <p:attrName>ppt_c</p:attrName>
                                        </p:attrNameLst>
                                      </p:cBhvr>
                                      <p:to>
                                        <a:srgbClr val="CCFFC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2" end="2"/>
                                            </p:txEl>
                                          </p:spTgt>
                                        </p:tgtEl>
                                        <p:attrNameLst>
                                          <p:attrName>ppt_c</p:attrName>
                                        </p:attrNameLst>
                                      </p:cBhvr>
                                      <p:to>
                                        <a:srgbClr val="CCFFC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152400"/>
            <a:ext cx="8839200" cy="825500"/>
          </a:xfrm>
          <a:solidFill>
            <a:schemeClr val="tx1"/>
          </a:solidFill>
        </p:spPr>
        <p:txBody>
          <a:bodyPr/>
          <a:lstStyle/>
          <a:p>
            <a:r>
              <a:rPr lang="en-US" altLang="en-US" sz="3800" b="1" i="1">
                <a:effectLst/>
                <a:latin typeface="Lucida Grande" charset="0"/>
              </a:rPr>
              <a:t>Run, but cannot hide</a:t>
            </a:r>
          </a:p>
        </p:txBody>
      </p:sp>
      <p:sp>
        <p:nvSpPr>
          <p:cNvPr id="7171" name="Rectangle 3"/>
          <p:cNvSpPr>
            <a:spLocks noGrp="1" noChangeArrowheads="1"/>
          </p:cNvSpPr>
          <p:nvPr>
            <p:ph type="body" idx="1"/>
          </p:nvPr>
        </p:nvSpPr>
        <p:spPr>
          <a:xfrm>
            <a:off x="0" y="990600"/>
            <a:ext cx="9144000" cy="5867400"/>
          </a:xfrm>
        </p:spPr>
        <p:txBody>
          <a:bodyPr/>
          <a:lstStyle/>
          <a:p>
            <a:pPr>
              <a:buFontTx/>
              <a:buNone/>
            </a:pPr>
            <a:endParaRPr lang="en-US" altLang="en-US" dirty="0"/>
          </a:p>
        </p:txBody>
      </p:sp>
      <p:sp>
        <p:nvSpPr>
          <p:cNvPr id="7172" name="Rectangle 4"/>
          <p:cNvSpPr>
            <a:spLocks noChangeArrowheads="1"/>
          </p:cNvSpPr>
          <p:nvPr/>
        </p:nvSpPr>
        <p:spPr bwMode="auto">
          <a:xfrm>
            <a:off x="533400" y="1524000"/>
            <a:ext cx="3886200" cy="9906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1800">
                <a:solidFill>
                  <a:srgbClr val="4D575C"/>
                </a:solidFill>
                <a:latin typeface="Arial" charset="0"/>
              </a:rPr>
              <a:t> </a:t>
            </a:r>
            <a:r>
              <a:rPr lang="en-US" altLang="en-US" sz="3100" b="1" u="sng">
                <a:solidFill>
                  <a:schemeClr val="accent2"/>
                </a:solidFill>
                <a:latin typeface="Arial" charset="0"/>
              </a:rPr>
              <a:t>Injustice</a:t>
            </a:r>
            <a:r>
              <a:rPr lang="en-US" altLang="en-US" sz="3100" b="1">
                <a:solidFill>
                  <a:srgbClr val="4D575C"/>
                </a:solidFill>
                <a:latin typeface="Arial" charset="0"/>
              </a:rPr>
              <a:t> </a:t>
            </a:r>
            <a:br>
              <a:rPr lang="en-US" altLang="en-US" sz="3100" b="1">
                <a:solidFill>
                  <a:srgbClr val="4D575C"/>
                </a:solidFill>
                <a:latin typeface="Arial" charset="0"/>
              </a:rPr>
            </a:br>
            <a:r>
              <a:rPr lang="en-US" altLang="en-US" sz="2800" b="1">
                <a:solidFill>
                  <a:srgbClr val="4D575C"/>
                </a:solidFill>
                <a:latin typeface="Arial" charset="0"/>
              </a:rPr>
              <a:t>(“Life is not fair”)</a:t>
            </a:r>
          </a:p>
        </p:txBody>
      </p:sp>
      <p:sp>
        <p:nvSpPr>
          <p:cNvPr id="7173" name="Rectangle 5"/>
          <p:cNvSpPr>
            <a:spLocks noChangeArrowheads="1"/>
          </p:cNvSpPr>
          <p:nvPr/>
        </p:nvSpPr>
        <p:spPr bwMode="auto">
          <a:xfrm>
            <a:off x="533400" y="2743200"/>
            <a:ext cx="3886200" cy="9906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100" b="1" u="sng">
                <a:solidFill>
                  <a:schemeClr val="accent2"/>
                </a:solidFill>
                <a:latin typeface="Arial" charset="0"/>
              </a:rPr>
              <a:t>America</a:t>
            </a:r>
          </a:p>
          <a:p>
            <a:pPr algn="ctr"/>
            <a:r>
              <a:rPr lang="en-US" altLang="en-US" sz="2800" b="1">
                <a:solidFill>
                  <a:srgbClr val="4D575C"/>
                </a:solidFill>
                <a:latin typeface="Arial" charset="0"/>
              </a:rPr>
              <a:t>(Moral decline)</a:t>
            </a:r>
          </a:p>
        </p:txBody>
      </p:sp>
      <p:sp>
        <p:nvSpPr>
          <p:cNvPr id="7174" name="Rectangle 6"/>
          <p:cNvSpPr>
            <a:spLocks noChangeArrowheads="1"/>
          </p:cNvSpPr>
          <p:nvPr/>
        </p:nvSpPr>
        <p:spPr bwMode="auto">
          <a:xfrm>
            <a:off x="533400" y="3962400"/>
            <a:ext cx="3886200" cy="9906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1800" dirty="0">
                <a:solidFill>
                  <a:srgbClr val="4D575C"/>
                </a:solidFill>
                <a:latin typeface="Arial" charset="0"/>
              </a:rPr>
              <a:t> </a:t>
            </a:r>
            <a:r>
              <a:rPr lang="en-US" altLang="en-US" sz="3100" b="1" u="sng" dirty="0">
                <a:solidFill>
                  <a:schemeClr val="accent2"/>
                </a:solidFill>
                <a:latin typeface="Arial" charset="0"/>
              </a:rPr>
              <a:t>War</a:t>
            </a:r>
          </a:p>
          <a:p>
            <a:pPr algn="ctr"/>
            <a:r>
              <a:rPr lang="en-US" altLang="en-US" sz="2800" b="1" dirty="0" smtClean="0">
                <a:solidFill>
                  <a:srgbClr val="4D575C"/>
                </a:solidFill>
                <a:latin typeface="Arial" charset="0"/>
              </a:rPr>
              <a:t>(on American soil)</a:t>
            </a:r>
            <a:endParaRPr lang="en-US" altLang="en-US" sz="2800" b="1" dirty="0">
              <a:solidFill>
                <a:srgbClr val="4D575C"/>
              </a:solidFill>
              <a:latin typeface="Arial" charset="0"/>
            </a:endParaRPr>
          </a:p>
        </p:txBody>
      </p:sp>
      <p:sp>
        <p:nvSpPr>
          <p:cNvPr id="7175" name="Rectangle 7"/>
          <p:cNvSpPr>
            <a:spLocks noChangeArrowheads="1"/>
          </p:cNvSpPr>
          <p:nvPr/>
        </p:nvSpPr>
        <p:spPr bwMode="auto">
          <a:xfrm>
            <a:off x="4731657" y="1524000"/>
            <a:ext cx="3886200" cy="9906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100" b="1" u="sng" dirty="0" smtClean="0">
                <a:solidFill>
                  <a:schemeClr val="accent2"/>
                </a:solidFill>
                <a:latin typeface="Arial" charset="0"/>
              </a:rPr>
              <a:t>Natural Disasters</a:t>
            </a:r>
            <a:endParaRPr lang="en-US" altLang="en-US" sz="3100" b="1" u="sng" dirty="0">
              <a:solidFill>
                <a:schemeClr val="accent2"/>
              </a:solidFill>
              <a:latin typeface="Arial" charset="0"/>
            </a:endParaRPr>
          </a:p>
          <a:p>
            <a:pPr algn="ctr"/>
            <a:r>
              <a:rPr lang="en-US" altLang="en-US" sz="2800" b="1" dirty="0">
                <a:solidFill>
                  <a:srgbClr val="4D575C"/>
                </a:solidFill>
                <a:latin typeface="Arial" charset="0"/>
              </a:rPr>
              <a:t>(</a:t>
            </a:r>
            <a:r>
              <a:rPr lang="en-US" altLang="en-US" sz="2800" b="1" dirty="0" smtClean="0">
                <a:solidFill>
                  <a:srgbClr val="4D575C"/>
                </a:solidFill>
                <a:latin typeface="Arial" charset="0"/>
              </a:rPr>
              <a:t>Weather)</a:t>
            </a:r>
            <a:endParaRPr lang="en-US" altLang="en-US" sz="2800" b="1" dirty="0">
              <a:solidFill>
                <a:srgbClr val="4D575C"/>
              </a:solidFill>
              <a:latin typeface="Arial" charset="0"/>
            </a:endParaRPr>
          </a:p>
        </p:txBody>
      </p:sp>
      <p:sp>
        <p:nvSpPr>
          <p:cNvPr id="7177" name="Rectangle 9"/>
          <p:cNvSpPr>
            <a:spLocks noChangeArrowheads="1"/>
          </p:cNvSpPr>
          <p:nvPr/>
        </p:nvSpPr>
        <p:spPr bwMode="auto">
          <a:xfrm>
            <a:off x="4724400" y="2743200"/>
            <a:ext cx="3886200" cy="9906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1800" dirty="0">
                <a:solidFill>
                  <a:srgbClr val="4D575C"/>
                </a:solidFill>
                <a:latin typeface="Arial" charset="0"/>
              </a:rPr>
              <a:t> </a:t>
            </a:r>
            <a:r>
              <a:rPr lang="en-US" altLang="en-US" sz="3100" b="1" u="sng" dirty="0">
                <a:solidFill>
                  <a:schemeClr val="accent2"/>
                </a:solidFill>
                <a:latin typeface="Arial" charset="0"/>
              </a:rPr>
              <a:t>Finances</a:t>
            </a:r>
          </a:p>
          <a:p>
            <a:pPr algn="ctr"/>
            <a:r>
              <a:rPr lang="en-US" altLang="en-US" sz="2800" b="1" dirty="0" smtClean="0">
                <a:solidFill>
                  <a:srgbClr val="4D575C"/>
                </a:solidFill>
                <a:latin typeface="Arial" charset="0"/>
              </a:rPr>
              <a:t>(Hang by a thread)</a:t>
            </a:r>
            <a:endParaRPr lang="en-US" altLang="en-US" sz="2800" b="1" dirty="0">
              <a:solidFill>
                <a:srgbClr val="4D575C"/>
              </a:solidFill>
              <a:latin typeface="Arial" charset="0"/>
            </a:endParaRPr>
          </a:p>
        </p:txBody>
      </p:sp>
      <p:sp>
        <p:nvSpPr>
          <p:cNvPr id="7178" name="Rectangle 10"/>
          <p:cNvSpPr>
            <a:spLocks noChangeArrowheads="1"/>
          </p:cNvSpPr>
          <p:nvPr/>
        </p:nvSpPr>
        <p:spPr bwMode="auto">
          <a:xfrm>
            <a:off x="4724400" y="3962400"/>
            <a:ext cx="3886200" cy="9906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100" b="1" u="sng" dirty="0">
                <a:solidFill>
                  <a:schemeClr val="accent2"/>
                </a:solidFill>
                <a:latin typeface="Arial" charset="0"/>
              </a:rPr>
              <a:t>Suffering</a:t>
            </a:r>
          </a:p>
          <a:p>
            <a:pPr algn="ctr"/>
            <a:r>
              <a:rPr lang="en-US" altLang="en-US" sz="2800" b="1" dirty="0" smtClean="0">
                <a:solidFill>
                  <a:srgbClr val="4D575C"/>
                </a:solidFill>
                <a:latin typeface="Arial" charset="0"/>
              </a:rPr>
              <a:t>(James 5:13)</a:t>
            </a:r>
            <a:endParaRPr lang="en-US" altLang="en-US" sz="2800" b="1" dirty="0">
              <a:solidFill>
                <a:srgbClr val="4D575C"/>
              </a:solidFill>
              <a:latin typeface="Arial" charset="0"/>
            </a:endParaRPr>
          </a:p>
        </p:txBody>
      </p:sp>
      <p:sp>
        <p:nvSpPr>
          <p:cNvPr id="7179" name="Rectangle 11"/>
          <p:cNvSpPr>
            <a:spLocks noChangeArrowheads="1"/>
          </p:cNvSpPr>
          <p:nvPr/>
        </p:nvSpPr>
        <p:spPr bwMode="auto">
          <a:xfrm>
            <a:off x="1023258" y="5210628"/>
            <a:ext cx="7086600" cy="9906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1800" dirty="0">
                <a:solidFill>
                  <a:srgbClr val="4D575C"/>
                </a:solidFill>
                <a:latin typeface="Arial" charset="0"/>
              </a:rPr>
              <a:t> </a:t>
            </a:r>
            <a:r>
              <a:rPr lang="en-US" altLang="en-US" sz="3100" b="1" u="sng" dirty="0">
                <a:solidFill>
                  <a:schemeClr val="accent2"/>
                </a:solidFill>
                <a:latin typeface="Arial" charset="0"/>
              </a:rPr>
              <a:t>Churches</a:t>
            </a:r>
          </a:p>
          <a:p>
            <a:pPr algn="ctr"/>
            <a:r>
              <a:rPr lang="en-US" altLang="en-US" sz="2800" b="1" dirty="0" smtClean="0">
                <a:solidFill>
                  <a:srgbClr val="4D575C"/>
                </a:solidFill>
                <a:latin typeface="Arial" charset="0"/>
              </a:rPr>
              <a:t>(2 Co.11:28; 1 </a:t>
            </a:r>
            <a:r>
              <a:rPr lang="en-US" altLang="en-US" sz="2800" b="1" dirty="0">
                <a:solidFill>
                  <a:srgbClr val="4D575C"/>
                </a:solidFill>
                <a:latin typeface="Arial" charset="0"/>
              </a:rPr>
              <a:t>Th.3:8)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7" grpId="0" animBg="1"/>
      <p:bldP spid="7178" grpId="0" animBg="1"/>
      <p:bldP spid="71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457200" y="990600"/>
            <a:ext cx="8229600" cy="685800"/>
          </a:xfrm>
          <a:prstGeom prst="bevel">
            <a:avLst>
              <a:gd name="adj" fmla="val 12500"/>
            </a:avLst>
          </a:prstGeom>
          <a:solidFill>
            <a:schemeClr val="bg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dirty="0">
                <a:solidFill>
                  <a:srgbClr val="000066"/>
                </a:solidFill>
                <a:latin typeface="Arial" charset="0"/>
              </a:rPr>
              <a:t>I. Facts About Storms Of Life</a:t>
            </a:r>
          </a:p>
        </p:txBody>
      </p:sp>
      <p:sp>
        <p:nvSpPr>
          <p:cNvPr id="8195" name="AutoShape 3"/>
          <p:cNvSpPr>
            <a:spLocks noChangeArrowheads="1"/>
          </p:cNvSpPr>
          <p:nvPr/>
        </p:nvSpPr>
        <p:spPr bwMode="auto">
          <a:xfrm>
            <a:off x="457200" y="1828800"/>
            <a:ext cx="8229600" cy="1219200"/>
          </a:xfrm>
          <a:prstGeom prst="bevel">
            <a:avLst>
              <a:gd name="adj" fmla="val 12500"/>
            </a:avLst>
          </a:prstGeom>
          <a:solidFill>
            <a:schemeClr val="bg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4000" b="1" dirty="0">
                <a:solidFill>
                  <a:srgbClr val="000066"/>
                </a:solidFill>
                <a:latin typeface="Arial" charset="0"/>
              </a:rPr>
              <a:t>II. Four Famous Storms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838200"/>
            <a:ext cx="3962400" cy="2590800"/>
          </a:xfrm>
          <a:prstGeom prst="rect">
            <a:avLst/>
          </a:prstGeom>
          <a:solidFill>
            <a:srgbClr val="FFFFCC"/>
          </a:solidFill>
          <a:ln w="3175" cmpd="dbl">
            <a:solidFill>
              <a:srgbClr val="A50021"/>
            </a:solidFill>
            <a:miter lim="800000"/>
            <a:headEnd/>
            <a:tailEnd/>
          </a:ln>
          <a:effectLst/>
          <a:scene3d>
            <a:camera prst="orthographicFront"/>
            <a:lightRig rig="threePt" dir="t"/>
          </a:scene3d>
          <a:sp3d>
            <a:bevelT prst="angle"/>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b="1" u="sng" dirty="0">
                <a:latin typeface="Arial" charset="0"/>
              </a:rPr>
              <a:t>Psalm 107:23-32</a:t>
            </a:r>
          </a:p>
          <a:p>
            <a:pPr algn="ctr"/>
            <a:r>
              <a:rPr lang="en-US" altLang="en-US" sz="3200" b="1" dirty="0">
                <a:solidFill>
                  <a:srgbClr val="000066"/>
                </a:solidFill>
                <a:latin typeface="Arial" charset="0"/>
              </a:rPr>
              <a:t>Fearful</a:t>
            </a:r>
          </a:p>
          <a:p>
            <a:pPr algn="ctr"/>
            <a:r>
              <a:rPr lang="en-US" altLang="en-US" sz="3200" b="1" dirty="0">
                <a:solidFill>
                  <a:srgbClr val="000066"/>
                </a:solidFill>
                <a:latin typeface="Arial" charset="0"/>
              </a:rPr>
              <a:t>Helpless</a:t>
            </a:r>
          </a:p>
          <a:p>
            <a:pPr algn="ctr"/>
            <a:r>
              <a:rPr lang="en-US" altLang="en-US" sz="3200" b="1" dirty="0">
                <a:solidFill>
                  <a:srgbClr val="000066"/>
                </a:solidFill>
                <a:latin typeface="Arial" charset="0"/>
              </a:rPr>
              <a:t>Ignorant</a:t>
            </a:r>
          </a:p>
          <a:p>
            <a:pPr algn="ctr"/>
            <a:r>
              <a:rPr lang="en-US" altLang="en-US" sz="3200" b="1" dirty="0">
                <a:solidFill>
                  <a:srgbClr val="000066"/>
                </a:solidFill>
                <a:latin typeface="Arial" charset="0"/>
              </a:rPr>
              <a:t>Desperate</a:t>
            </a:r>
          </a:p>
        </p:txBody>
      </p:sp>
      <p:sp>
        <p:nvSpPr>
          <p:cNvPr id="9219" name="Rectangle 3"/>
          <p:cNvSpPr>
            <a:spLocks noChangeArrowheads="1"/>
          </p:cNvSpPr>
          <p:nvPr/>
        </p:nvSpPr>
        <p:spPr bwMode="auto">
          <a:xfrm>
            <a:off x="457200" y="3657600"/>
            <a:ext cx="3962400" cy="2590800"/>
          </a:xfrm>
          <a:prstGeom prst="rect">
            <a:avLst/>
          </a:prstGeom>
          <a:solidFill>
            <a:srgbClr val="FFFFCC"/>
          </a:solidFill>
          <a:ln w="3175" cmpd="dbl">
            <a:solidFill>
              <a:srgbClr val="A50021"/>
            </a:solidFill>
            <a:miter lim="800000"/>
            <a:headEnd/>
            <a:tailEnd/>
          </a:ln>
          <a:effectLst/>
          <a:scene3d>
            <a:camera prst="orthographicFront"/>
            <a:lightRig rig="threePt" dir="t"/>
          </a:scene3d>
          <a:sp3d>
            <a:bevelT prst="angle"/>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b="1" u="sng" dirty="0">
                <a:latin typeface="Arial" charset="0"/>
              </a:rPr>
              <a:t>Jonah 1</a:t>
            </a:r>
          </a:p>
          <a:p>
            <a:pPr algn="ctr"/>
            <a:r>
              <a:rPr lang="en-US" altLang="en-US" sz="3200" b="1" dirty="0">
                <a:solidFill>
                  <a:srgbClr val="000066"/>
                </a:solidFill>
                <a:latin typeface="Arial" charset="0"/>
              </a:rPr>
              <a:t>Fearful</a:t>
            </a:r>
          </a:p>
          <a:p>
            <a:pPr algn="ctr"/>
            <a:r>
              <a:rPr lang="en-US" altLang="en-US" sz="3200" b="1" dirty="0">
                <a:solidFill>
                  <a:srgbClr val="000066"/>
                </a:solidFill>
                <a:latin typeface="Arial" charset="0"/>
              </a:rPr>
              <a:t>Helpless</a:t>
            </a:r>
          </a:p>
          <a:p>
            <a:pPr algn="ctr"/>
            <a:r>
              <a:rPr lang="en-US" altLang="en-US" sz="3200" b="1" dirty="0">
                <a:solidFill>
                  <a:srgbClr val="000066"/>
                </a:solidFill>
                <a:latin typeface="Arial" charset="0"/>
              </a:rPr>
              <a:t>Desperate</a:t>
            </a:r>
          </a:p>
          <a:p>
            <a:pPr algn="ctr"/>
            <a:r>
              <a:rPr lang="en-US" altLang="en-US" sz="3200" b="1" dirty="0">
                <a:solidFill>
                  <a:srgbClr val="000066"/>
                </a:solidFill>
                <a:latin typeface="Arial" charset="0"/>
              </a:rPr>
              <a:t>Die unprepared</a:t>
            </a:r>
          </a:p>
        </p:txBody>
      </p:sp>
      <p:sp>
        <p:nvSpPr>
          <p:cNvPr id="9220" name="Rectangle 4"/>
          <p:cNvSpPr>
            <a:spLocks noChangeArrowheads="1"/>
          </p:cNvSpPr>
          <p:nvPr/>
        </p:nvSpPr>
        <p:spPr bwMode="auto">
          <a:xfrm>
            <a:off x="4724400" y="838200"/>
            <a:ext cx="3962400" cy="2590800"/>
          </a:xfrm>
          <a:prstGeom prst="rect">
            <a:avLst/>
          </a:prstGeom>
          <a:solidFill>
            <a:srgbClr val="FFFFCC"/>
          </a:solidFill>
          <a:ln w="3175" cmpd="dbl">
            <a:solidFill>
              <a:srgbClr val="A50021"/>
            </a:solidFill>
            <a:miter lim="800000"/>
            <a:headEnd/>
            <a:tailEnd/>
          </a:ln>
          <a:effectLst/>
          <a:scene3d>
            <a:camera prst="orthographicFront"/>
            <a:lightRig rig="threePt" dir="t"/>
          </a:scene3d>
          <a:sp3d>
            <a:bevelT prst="angle"/>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b="1" u="sng" dirty="0">
                <a:latin typeface="Arial" charset="0"/>
              </a:rPr>
              <a:t>Mark 4</a:t>
            </a:r>
          </a:p>
          <a:p>
            <a:pPr algn="ctr"/>
            <a:r>
              <a:rPr lang="en-US" altLang="en-US" sz="3200" b="1" dirty="0">
                <a:solidFill>
                  <a:srgbClr val="000066"/>
                </a:solidFill>
                <a:latin typeface="Arial" charset="0"/>
              </a:rPr>
              <a:t>Fearful…</a:t>
            </a:r>
          </a:p>
          <a:p>
            <a:pPr algn="ctr"/>
            <a:r>
              <a:rPr lang="en-US" altLang="en-US" sz="3200" b="1" dirty="0">
                <a:solidFill>
                  <a:srgbClr val="000066"/>
                </a:solidFill>
                <a:latin typeface="Arial" charset="0"/>
              </a:rPr>
              <a:t>Own resources fail</a:t>
            </a:r>
          </a:p>
          <a:p>
            <a:pPr algn="ctr"/>
            <a:r>
              <a:rPr lang="en-US" altLang="en-US" sz="3200" b="1" dirty="0">
                <a:solidFill>
                  <a:srgbClr val="000066"/>
                </a:solidFill>
                <a:latin typeface="Arial" charset="0"/>
              </a:rPr>
              <a:t>Jesus sleeps</a:t>
            </a:r>
          </a:p>
          <a:p>
            <a:pPr algn="ctr"/>
            <a:r>
              <a:rPr lang="en-US" altLang="en-US" sz="3200" b="1" dirty="0">
                <a:solidFill>
                  <a:srgbClr val="000066"/>
                </a:solidFill>
                <a:latin typeface="Arial" charset="0"/>
              </a:rPr>
              <a:t>Run to Jesus</a:t>
            </a:r>
          </a:p>
        </p:txBody>
      </p:sp>
      <p:sp>
        <p:nvSpPr>
          <p:cNvPr id="9221" name="Rectangle 5"/>
          <p:cNvSpPr>
            <a:spLocks noChangeArrowheads="1"/>
          </p:cNvSpPr>
          <p:nvPr/>
        </p:nvSpPr>
        <p:spPr bwMode="auto">
          <a:xfrm>
            <a:off x="4724400" y="3657600"/>
            <a:ext cx="3962400" cy="2590800"/>
          </a:xfrm>
          <a:prstGeom prst="rect">
            <a:avLst/>
          </a:prstGeom>
          <a:solidFill>
            <a:srgbClr val="FFFFCC"/>
          </a:solidFill>
          <a:ln w="3175" cmpd="dbl">
            <a:solidFill>
              <a:srgbClr val="A50021"/>
            </a:solidFill>
            <a:miter lim="800000"/>
            <a:headEnd/>
            <a:tailEnd/>
          </a:ln>
          <a:effectLst/>
          <a:scene3d>
            <a:camera prst="orthographicFront"/>
            <a:lightRig rig="threePt" dir="t"/>
          </a:scene3d>
          <a:sp3d>
            <a:bevelT prst="angle"/>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3200" b="1" u="sng" dirty="0">
                <a:latin typeface="Arial" charset="0"/>
              </a:rPr>
              <a:t>Acts 27</a:t>
            </a:r>
          </a:p>
          <a:p>
            <a:pPr algn="ctr"/>
            <a:r>
              <a:rPr lang="en-US" altLang="en-US" sz="3200" b="1" dirty="0">
                <a:solidFill>
                  <a:srgbClr val="000066"/>
                </a:solidFill>
                <a:latin typeface="Arial" charset="0"/>
              </a:rPr>
              <a:t>Fearful…</a:t>
            </a:r>
          </a:p>
          <a:p>
            <a:pPr algn="ctr"/>
            <a:r>
              <a:rPr lang="en-US" altLang="en-US" sz="3200" b="1" dirty="0">
                <a:solidFill>
                  <a:srgbClr val="000066"/>
                </a:solidFill>
                <a:latin typeface="Arial" charset="0"/>
              </a:rPr>
              <a:t>Human skill fails</a:t>
            </a:r>
          </a:p>
          <a:p>
            <a:pPr algn="ctr"/>
            <a:r>
              <a:rPr lang="en-US" altLang="en-US" sz="3200" b="1" dirty="0">
                <a:solidFill>
                  <a:srgbClr val="000066"/>
                </a:solidFill>
                <a:latin typeface="Arial" charset="0"/>
              </a:rPr>
              <a:t>Trust</a:t>
            </a:r>
          </a:p>
          <a:p>
            <a:pPr algn="ctr"/>
            <a:r>
              <a:rPr lang="en-US" altLang="en-US" sz="3200" b="1" dirty="0" smtClean="0">
                <a:solidFill>
                  <a:srgbClr val="000066"/>
                </a:solidFill>
                <a:latin typeface="Arial" charset="0"/>
              </a:rPr>
              <a:t>Faith triumphs</a:t>
            </a:r>
            <a:endParaRPr lang="en-US" altLang="en-US" sz="3200" b="1" dirty="0">
              <a:solidFill>
                <a:srgbClr val="000066"/>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20">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20">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20">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20">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221">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221">
                                            <p:txEl>
                                              <p:pRg st="1" end="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21">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21">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allAtOnce" animBg="1"/>
      <p:bldP spid="9220" grpId="0" uiExpand="1" build="allAtOnce" animBg="1"/>
      <p:bldP spid="9221"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457200" y="762000"/>
            <a:ext cx="8229600" cy="762000"/>
          </a:xfrm>
          <a:prstGeom prst="bevel">
            <a:avLst>
              <a:gd name="adj" fmla="val 12500"/>
            </a:avLst>
          </a:prstGeom>
          <a:solidFill>
            <a:schemeClr val="bg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dirty="0">
                <a:solidFill>
                  <a:srgbClr val="000066"/>
                </a:solidFill>
                <a:latin typeface="Arial" charset="0"/>
              </a:rPr>
              <a:t>I. Facts About Storms Of Life</a:t>
            </a:r>
          </a:p>
        </p:txBody>
      </p:sp>
      <p:sp>
        <p:nvSpPr>
          <p:cNvPr id="10243" name="AutoShape 3"/>
          <p:cNvSpPr>
            <a:spLocks noChangeArrowheads="1"/>
          </p:cNvSpPr>
          <p:nvPr/>
        </p:nvSpPr>
        <p:spPr bwMode="auto">
          <a:xfrm>
            <a:off x="457200" y="1676400"/>
            <a:ext cx="8229600" cy="762000"/>
          </a:xfrm>
          <a:prstGeom prst="bevel">
            <a:avLst>
              <a:gd name="adj" fmla="val 12500"/>
            </a:avLst>
          </a:prstGeom>
          <a:solidFill>
            <a:schemeClr val="bg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dirty="0">
                <a:solidFill>
                  <a:srgbClr val="000066"/>
                </a:solidFill>
                <a:latin typeface="Arial" charset="0"/>
              </a:rPr>
              <a:t>II. Four Famous Storms</a:t>
            </a:r>
          </a:p>
        </p:txBody>
      </p:sp>
      <p:sp>
        <p:nvSpPr>
          <p:cNvPr id="10244" name="AutoShape 4"/>
          <p:cNvSpPr>
            <a:spLocks noChangeArrowheads="1"/>
          </p:cNvSpPr>
          <p:nvPr/>
        </p:nvSpPr>
        <p:spPr bwMode="auto">
          <a:xfrm>
            <a:off x="457200" y="2590800"/>
            <a:ext cx="8229600" cy="1219200"/>
          </a:xfrm>
          <a:prstGeom prst="bevel">
            <a:avLst>
              <a:gd name="adj" fmla="val 12500"/>
            </a:avLst>
          </a:prstGeom>
          <a:solidFill>
            <a:schemeClr val="bg1"/>
          </a:solidFill>
          <a:ln w="9525">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altLang="en-US" sz="4000" b="1" dirty="0">
                <a:solidFill>
                  <a:srgbClr val="000066"/>
                </a:solidFill>
                <a:latin typeface="Arial" charset="0"/>
              </a:rPr>
              <a:t>III. Foul Weather Lessons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0" y="685800"/>
            <a:ext cx="9144000" cy="6172200"/>
          </a:xfrm>
        </p:spPr>
        <p:txBody>
          <a:bodyPr/>
          <a:lstStyle/>
          <a:p>
            <a:pPr marL="406400" indent="-174625">
              <a:buFontTx/>
              <a:buNone/>
            </a:pPr>
            <a:r>
              <a:rPr lang="en-US" altLang="en-US" sz="3200" b="1" dirty="0">
                <a:solidFill>
                  <a:srgbClr val="FFFF00"/>
                </a:solidFill>
              </a:rPr>
              <a:t>1. Man caused the mess we’re in. </a:t>
            </a:r>
            <a:r>
              <a:rPr lang="en-US" altLang="en-US" sz="3200" b="1" dirty="0"/>
              <a:t> </a:t>
            </a:r>
            <a:r>
              <a:rPr lang="en-US" altLang="en-US" sz="3200" b="1" dirty="0">
                <a:solidFill>
                  <a:schemeClr val="bg1"/>
                </a:solidFill>
              </a:rPr>
              <a:t>Gn.3  </a:t>
            </a:r>
            <a:r>
              <a:rPr lang="en-US" altLang="en-US" sz="3200" b="1" dirty="0"/>
              <a:t> </a:t>
            </a:r>
          </a:p>
          <a:p>
            <a:pPr marL="406400" indent="-406400">
              <a:buFontTx/>
              <a:buNone/>
            </a:pPr>
            <a:endParaRPr lang="en-US" altLang="en-US" sz="3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0" y="685800"/>
            <a:ext cx="9144000" cy="6172200"/>
          </a:xfrm>
        </p:spPr>
        <p:txBody>
          <a:bodyPr/>
          <a:lstStyle/>
          <a:p>
            <a:pPr marL="406400" indent="-174625">
              <a:buFontTx/>
              <a:buNone/>
            </a:pPr>
            <a:r>
              <a:rPr lang="en-US" altLang="en-US" sz="2400" b="1" dirty="0">
                <a:solidFill>
                  <a:srgbClr val="FFFF99"/>
                </a:solidFill>
              </a:rPr>
              <a:t>1. Man caused the mess we’re in.  Gn.3   </a:t>
            </a:r>
          </a:p>
          <a:p>
            <a:pPr marL="406400" indent="-174625">
              <a:buFontTx/>
              <a:buNone/>
            </a:pPr>
            <a:r>
              <a:rPr lang="en-US" altLang="en-US" sz="3200" b="1" dirty="0">
                <a:solidFill>
                  <a:srgbClr val="FFFF00"/>
                </a:solidFill>
              </a:rPr>
              <a:t>2. God does only good</a:t>
            </a:r>
            <a:r>
              <a:rPr lang="en-US" altLang="en-US" sz="3200" b="1" dirty="0"/>
              <a:t>.  </a:t>
            </a:r>
            <a:r>
              <a:rPr lang="en-US" altLang="en-US" sz="3200" b="1" dirty="0" smtClean="0">
                <a:solidFill>
                  <a:schemeClr val="bg1"/>
                </a:solidFill>
              </a:rPr>
              <a:t>Gn.18:25</a:t>
            </a:r>
            <a:endParaRPr lang="en-US" altLang="en-US" sz="3200" b="1" dirty="0">
              <a:solidFill>
                <a:schemeClr val="bg1"/>
              </a:solidFill>
            </a:endParaRPr>
          </a:p>
          <a:p>
            <a:pPr marL="406400" indent="-406400">
              <a:buFontTx/>
              <a:buNone/>
            </a:pPr>
            <a:endParaRPr lang="en-US" altLang="en-US" sz="3200" b="1" dirty="0">
              <a:solidFill>
                <a:schemeClr val="bg1"/>
              </a:solidFill>
            </a:endParaRPr>
          </a:p>
        </p:txBody>
      </p:sp>
    </p:spTree>
    <p:extLst>
      <p:ext uri="{BB962C8B-B14F-4D97-AF65-F5344CB8AC3E}">
        <p14:creationId xmlns:p14="http://schemas.microsoft.com/office/powerpoint/2010/main" xmlns="" val="1197485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0" y="685800"/>
            <a:ext cx="9144000" cy="6172200"/>
          </a:xfrm>
        </p:spPr>
        <p:txBody>
          <a:bodyPr/>
          <a:lstStyle/>
          <a:p>
            <a:pPr marL="406400" indent="-174625">
              <a:buFontTx/>
              <a:buNone/>
            </a:pPr>
            <a:r>
              <a:rPr lang="en-US" altLang="en-US" sz="2400" b="1" dirty="0">
                <a:solidFill>
                  <a:srgbClr val="FFFF99"/>
                </a:solidFill>
              </a:rPr>
              <a:t>1. Man caused the mess we’re in.  Gn.3   </a:t>
            </a:r>
          </a:p>
          <a:p>
            <a:pPr marL="406400" indent="-174625">
              <a:buFontTx/>
              <a:buNone/>
            </a:pPr>
            <a:r>
              <a:rPr lang="en-US" altLang="en-US" sz="2400" b="1" dirty="0">
                <a:solidFill>
                  <a:srgbClr val="FFFF99"/>
                </a:solidFill>
              </a:rPr>
              <a:t>2. God does only good.  </a:t>
            </a:r>
            <a:r>
              <a:rPr lang="en-US" altLang="en-US" sz="2400" b="1" dirty="0" smtClean="0">
                <a:solidFill>
                  <a:srgbClr val="FFFF99"/>
                </a:solidFill>
              </a:rPr>
              <a:t>Gn.18:25</a:t>
            </a:r>
            <a:endParaRPr lang="en-US" altLang="en-US" sz="2400" b="1" dirty="0">
              <a:solidFill>
                <a:srgbClr val="FFFF99"/>
              </a:solidFill>
            </a:endParaRPr>
          </a:p>
          <a:p>
            <a:pPr marL="682625" indent="-450850">
              <a:buFontTx/>
              <a:buNone/>
            </a:pPr>
            <a:r>
              <a:rPr lang="en-US" altLang="en-US" sz="3200" b="1" dirty="0">
                <a:solidFill>
                  <a:srgbClr val="FFFF00"/>
                </a:solidFill>
              </a:rPr>
              <a:t>3. Bad things happen to good </a:t>
            </a:r>
            <a:r>
              <a:rPr lang="en-US" altLang="en-US" sz="3200" b="1" dirty="0" smtClean="0">
                <a:solidFill>
                  <a:srgbClr val="FFFF00"/>
                </a:solidFill>
              </a:rPr>
              <a:t>people, </a:t>
            </a:r>
            <a:r>
              <a:rPr lang="en-US" altLang="en-US" sz="3200" b="1" dirty="0"/>
              <a:t/>
            </a:r>
            <a:br>
              <a:rPr lang="en-US" altLang="en-US" sz="3200" b="1" dirty="0"/>
            </a:br>
            <a:r>
              <a:rPr lang="en-US" altLang="en-US" sz="3200" b="1" dirty="0" smtClean="0">
                <a:solidFill>
                  <a:srgbClr val="FFFF00"/>
                </a:solidFill>
              </a:rPr>
              <a:t>but </a:t>
            </a:r>
            <a:r>
              <a:rPr lang="en-US" altLang="en-US" sz="3200" b="1" dirty="0">
                <a:solidFill>
                  <a:srgbClr val="FFFF00"/>
                </a:solidFill>
              </a:rPr>
              <a:t>not in eternity </a:t>
            </a:r>
            <a:r>
              <a:rPr lang="en-US" altLang="en-US" sz="3200" b="1" dirty="0">
                <a:solidFill>
                  <a:schemeClr val="bg1"/>
                </a:solidFill>
              </a:rPr>
              <a:t>(Rv.6)   </a:t>
            </a:r>
          </a:p>
          <a:p>
            <a:pPr marL="406400" indent="-406400">
              <a:buFontTx/>
              <a:buNone/>
            </a:pPr>
            <a:endParaRPr lang="en-US" altLang="en-US" sz="3200" b="1" dirty="0">
              <a:solidFill>
                <a:schemeClr val="bg1"/>
              </a:solidFill>
            </a:endParaRPr>
          </a:p>
        </p:txBody>
      </p:sp>
    </p:spTree>
    <p:extLst>
      <p:ext uri="{BB962C8B-B14F-4D97-AF65-F5344CB8AC3E}">
        <p14:creationId xmlns:p14="http://schemas.microsoft.com/office/powerpoint/2010/main" xmlns="" val="2514865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Lucida Gran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727</Words>
  <Application>Microsoft Office PowerPoint</Application>
  <PresentationFormat>On-screen Show (4:3)</PresentationFormat>
  <Paragraphs>111</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Slide 1</vt:lpstr>
      <vt:lpstr>Storms…</vt:lpstr>
      <vt:lpstr>Run, but cannot hide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1 Peter 1:5-7</vt:lpstr>
    </vt:vector>
  </TitlesOfParts>
  <Company>Rhodes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Storms of Life</dc:title>
  <dc:creator>Matt Duggin</dc:creator>
  <cp:lastModifiedBy>Johnson</cp:lastModifiedBy>
  <cp:revision>56</cp:revision>
  <dcterms:created xsi:type="dcterms:W3CDTF">2010-06-03T19:24:28Z</dcterms:created>
  <dcterms:modified xsi:type="dcterms:W3CDTF">2015-08-24T00:33:55Z</dcterms:modified>
</cp:coreProperties>
</file>