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40" autoAdjust="0"/>
  </p:normalViewPr>
  <p:slideViewPr>
    <p:cSldViewPr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37B1CF-1D0E-4AB0-8F0D-FB2B9080C1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859A99-8641-4C6F-9166-EC34DF05B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s64.emuunlim.org/manuals/worldgreatestfootballplaybook2.jpg"/>
          <p:cNvPicPr>
            <a:picLocks noChangeAspect="1" noChangeArrowheads="1"/>
          </p:cNvPicPr>
          <p:nvPr/>
        </p:nvPicPr>
        <p:blipFill>
          <a:blip r:embed="rId2" cstate="print"/>
          <a:srcRect t="50326" r="51613" b="35295"/>
          <a:stretch>
            <a:fillRect/>
          </a:stretch>
        </p:blipFill>
        <p:spPr bwMode="auto">
          <a:xfrm>
            <a:off x="685800" y="1676400"/>
            <a:ext cx="78105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Trust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Assured reliance on the ability, strength, or truth of someone or something (Belief)</a:t>
            </a:r>
          </a:p>
          <a:p>
            <a:r>
              <a:rPr lang="en-US" dirty="0" smtClean="0"/>
              <a:t>A duty imposed in faith or confidence or as a condition of some relationship (Given Duty)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Trust: 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 exists- John 1:1-2</a:t>
            </a:r>
          </a:p>
          <a:p>
            <a:r>
              <a:rPr lang="en-US" dirty="0" smtClean="0"/>
              <a:t>He is the all-powerful creator- Colossians 1:16</a:t>
            </a:r>
          </a:p>
          <a:p>
            <a:r>
              <a:rPr lang="en-US" dirty="0" smtClean="0"/>
              <a:t>His word is our standard in which we will be judged- Hebrews 4:12-13</a:t>
            </a:r>
          </a:p>
          <a:p>
            <a:r>
              <a:rPr lang="en-US" dirty="0" smtClean="0"/>
              <a:t>Obedience gives eternal salvation due to his son’s sacrifice- Hebrews 5:7-9</a:t>
            </a:r>
          </a:p>
          <a:p>
            <a:r>
              <a:rPr lang="en-US" dirty="0" smtClean="0"/>
              <a:t>Belief in all of these things is trusting in God</a:t>
            </a:r>
          </a:p>
          <a:p>
            <a:r>
              <a:rPr lang="en-US" dirty="0" smtClean="0"/>
              <a:t>We don’t doubt his:</a:t>
            </a:r>
          </a:p>
          <a:p>
            <a:pPr lvl="1"/>
            <a:r>
              <a:rPr lang="en-US" dirty="0" smtClean="0"/>
              <a:t>Ability, Strength,- Psalm 147:5</a:t>
            </a:r>
          </a:p>
          <a:p>
            <a:pPr lvl="1"/>
            <a:r>
              <a:rPr lang="en-US" dirty="0" smtClean="0"/>
              <a:t>Or Truth- 1 Peter 1:23-25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Trust: Belief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Ten Spies: Not Trusting</a:t>
            </a:r>
          </a:p>
          <a:p>
            <a:pPr lvl="1"/>
            <a:r>
              <a:rPr lang="en-US" dirty="0" smtClean="0"/>
              <a:t>God orders to send spies- Numbers13:2</a:t>
            </a:r>
          </a:p>
          <a:p>
            <a:pPr lvl="1"/>
            <a:r>
              <a:rPr lang="en-US" dirty="0" smtClean="0"/>
              <a:t>Moses tells them to report back- v.17-21</a:t>
            </a:r>
          </a:p>
          <a:p>
            <a:pPr lvl="1"/>
            <a:r>
              <a:rPr lang="en-US" dirty="0" smtClean="0"/>
              <a:t>Ten spies don’t trust the Lord to keep them safe, only Caleb and Joshua- v.30-33</a:t>
            </a:r>
          </a:p>
          <a:p>
            <a:pPr lvl="1"/>
            <a:r>
              <a:rPr lang="en-US" dirty="0" smtClean="0"/>
              <a:t>They were punished for their distrust- Numbers 14:21-23</a:t>
            </a:r>
          </a:p>
          <a:p>
            <a:pPr lvl="1"/>
            <a:r>
              <a:rPr lang="en-US" dirty="0" smtClean="0"/>
              <a:t>Other Examples: Peter-Matthew 14, </a:t>
            </a:r>
            <a:r>
              <a:rPr lang="en-US" dirty="0" err="1" smtClean="0"/>
              <a:t>Uzzah</a:t>
            </a:r>
            <a:r>
              <a:rPr lang="en-US" dirty="0" smtClean="0"/>
              <a:t>- 2 Samuel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Trust: Belief (Examples)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Abraham: Trusting</a:t>
            </a:r>
          </a:p>
          <a:p>
            <a:pPr lvl="1"/>
            <a:r>
              <a:rPr lang="en-US" dirty="0" smtClean="0"/>
              <a:t>Abraham obeyed without hesitation- Genesis 22:2-3</a:t>
            </a:r>
          </a:p>
          <a:p>
            <a:pPr lvl="1"/>
            <a:r>
              <a:rPr lang="en-US" dirty="0" smtClean="0"/>
              <a:t>Abraham was about to kill his son until the angel stopped him- v.10-12</a:t>
            </a:r>
          </a:p>
          <a:p>
            <a:pPr lvl="1"/>
            <a:r>
              <a:rPr lang="en-US" dirty="0" smtClean="0"/>
              <a:t>Abraham was blessed for his trust- v.17-18</a:t>
            </a:r>
          </a:p>
          <a:p>
            <a:pPr lvl="1"/>
            <a:r>
              <a:rPr lang="en-US" dirty="0" smtClean="0"/>
              <a:t>Other Examples: Shadrach, </a:t>
            </a:r>
            <a:r>
              <a:rPr lang="en-US" dirty="0" err="1" smtClean="0"/>
              <a:t>Meshack</a:t>
            </a:r>
            <a:r>
              <a:rPr lang="en-US" dirty="0" smtClean="0"/>
              <a:t>, and Abednego- Daniel 3, Gideon- Judges 7</a:t>
            </a:r>
          </a:p>
          <a:p>
            <a:pPr lvl="1"/>
            <a:r>
              <a:rPr lang="en-US" dirty="0" smtClean="0"/>
              <a:t>God will bless us if we trust in him- Proverbs 3:5-6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Trust: Given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 puts trust in us by charging us with a duty- Ecclesiastes 12:13-14</a:t>
            </a:r>
          </a:p>
          <a:p>
            <a:r>
              <a:rPr lang="en-US" dirty="0" smtClean="0"/>
              <a:t>It is imposed with faith and confidence: Chose us to bear fruit- John 15:15-16</a:t>
            </a:r>
          </a:p>
          <a:p>
            <a:r>
              <a:rPr lang="en-US" dirty="0" smtClean="0"/>
              <a:t>It is a condition of a relationship: God’s children-     1 John 3:1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Trust: Given Duty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Us- God trusts in us to obey his commands</a:t>
            </a:r>
          </a:p>
          <a:p>
            <a:r>
              <a:rPr lang="en-US" dirty="0" smtClean="0"/>
              <a:t>In order to fulfill his trust in us, we must:</a:t>
            </a:r>
          </a:p>
          <a:p>
            <a:pPr lvl="1"/>
            <a:r>
              <a:rPr lang="en-US" dirty="0" smtClean="0"/>
              <a:t>Hear- John 5:24</a:t>
            </a:r>
          </a:p>
          <a:p>
            <a:pPr lvl="1"/>
            <a:r>
              <a:rPr lang="en-US" dirty="0" smtClean="0"/>
              <a:t>Believe- Hebrews11:6</a:t>
            </a:r>
          </a:p>
          <a:p>
            <a:pPr lvl="1"/>
            <a:r>
              <a:rPr lang="en-US" dirty="0" smtClean="0"/>
              <a:t>Repent- Acts 3:19</a:t>
            </a:r>
          </a:p>
          <a:p>
            <a:pPr lvl="1"/>
            <a:r>
              <a:rPr lang="en-US" dirty="0" smtClean="0"/>
              <a:t>Confess- Matthew 10:32</a:t>
            </a:r>
          </a:p>
          <a:p>
            <a:pPr lvl="1"/>
            <a:r>
              <a:rPr lang="en-US" dirty="0" smtClean="0"/>
              <a:t>Be Baptized- Acts 2:38</a:t>
            </a:r>
          </a:p>
          <a:p>
            <a:pPr lvl="1"/>
            <a:r>
              <a:rPr lang="en-US" dirty="0" smtClean="0"/>
              <a:t>Live Faithfully- Revelation 2:10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571</TotalTime>
  <Words>316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Trust</vt:lpstr>
      <vt:lpstr>Trust Defined</vt:lpstr>
      <vt:lpstr>Trust: Belief</vt:lpstr>
      <vt:lpstr>Trust: Belief (Examples)</vt:lpstr>
      <vt:lpstr>Trust: Belief (Examples) Cont.</vt:lpstr>
      <vt:lpstr>Trust: Given Duty</vt:lpstr>
      <vt:lpstr>Trust: Given Duty (Examples)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In God</dc:title>
  <dc:creator>Mandy Cunningham</dc:creator>
  <cp:lastModifiedBy>Johnson</cp:lastModifiedBy>
  <cp:revision>6</cp:revision>
  <dcterms:created xsi:type="dcterms:W3CDTF">2015-08-16T23:42:39Z</dcterms:created>
  <dcterms:modified xsi:type="dcterms:W3CDTF">2015-08-24T02:51:33Z</dcterms:modified>
</cp:coreProperties>
</file>