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</p:sldMasterIdLst>
  <p:sldIdLst>
    <p:sldId id="275" r:id="rId3"/>
    <p:sldId id="264" r:id="rId4"/>
    <p:sldId id="269" r:id="rId5"/>
    <p:sldId id="270" r:id="rId6"/>
    <p:sldId id="271" r:id="rId7"/>
    <p:sldId id="281" r:id="rId8"/>
    <p:sldId id="280" r:id="rId9"/>
    <p:sldId id="272" r:id="rId10"/>
    <p:sldId id="273" r:id="rId11"/>
    <p:sldId id="256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01734-9D2E-4555-B4E0-499E36486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A8663-243D-4021-8FB1-A5B8AD704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BCF5C-39E6-43D4-858E-850A4ED10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73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5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0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77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36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1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34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14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F2569-46C7-4A04-9FF8-8E8869805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5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8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BB87D-9397-40FB-84BF-9CFF0B4B2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7B4F1-F06B-4CD7-AF1E-A4D7ED11A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D0C7D-4A1F-4D99-8982-2F86CD4A2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532D7-2625-4210-99F9-B03C9A7B6E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7625A-F73F-424B-98AA-517D47E80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FF39D-1765-4590-AAC7-FF137EB2F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D178235B-AA77-4E7C-A549-8BD0AC491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AAE1865-9472-4EB4-B6A5-96D681CD4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3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ctr" eaLnBrk="1" hangingPunct="1">
              <a:defRPr/>
            </a:pPr>
            <a:r>
              <a:rPr lang="en-US" sz="4800" dirty="0" smtClean="0"/>
              <a:t>Who Am I?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“Be yourself.  Everybody else is taken.”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43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/>
              <a:t>“A youth is a person who …</a:t>
            </a:r>
            <a:endParaRPr lang="en-US" sz="1400" b="1" i="1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7172" y="1524000"/>
            <a:ext cx="9020628" cy="5105400"/>
          </a:xfrm>
        </p:spPr>
        <p:txBody>
          <a:bodyPr>
            <a:noAutofit/>
          </a:bodyPr>
          <a:lstStyle/>
          <a:p>
            <a:pPr marL="118872" indent="0">
              <a:lnSpc>
                <a:spcPct val="80000"/>
              </a:lnSpc>
              <a:buNone/>
              <a:defRPr/>
            </a:pPr>
            <a:r>
              <a:rPr lang="en-US" sz="3400" dirty="0" smtClean="0">
                <a:latin typeface="Calibri" panose="020F0502020204030204" pitchFamily="34" charset="0"/>
              </a:rPr>
              <a:t>is </a:t>
            </a:r>
            <a:r>
              <a:rPr lang="en-US" sz="3400" dirty="0">
                <a:latin typeface="Calibri" panose="020F0502020204030204" pitchFamily="34" charset="0"/>
              </a:rPr>
              <a:t>going to carry on what you have started. </a:t>
            </a:r>
            <a:r>
              <a:rPr lang="en-US" sz="3400" dirty="0" smtClean="0">
                <a:latin typeface="Calibri" panose="020F0502020204030204" pitchFamily="34" charset="0"/>
              </a:rPr>
              <a:t> He </a:t>
            </a:r>
            <a:r>
              <a:rPr lang="en-US" sz="3400" dirty="0">
                <a:latin typeface="Calibri" panose="020F0502020204030204" pitchFamily="34" charset="0"/>
              </a:rPr>
              <a:t>is going to sit right where you are sitting, and, when you are gone, attend to those things which you think are </a:t>
            </a:r>
            <a:r>
              <a:rPr lang="en-US" sz="3400" dirty="0" smtClean="0">
                <a:latin typeface="Calibri" panose="020F0502020204030204" pitchFamily="34" charset="0"/>
              </a:rPr>
              <a:t>important.  You </a:t>
            </a:r>
            <a:r>
              <a:rPr lang="en-US" sz="3400" dirty="0">
                <a:latin typeface="Calibri" panose="020F0502020204030204" pitchFamily="34" charset="0"/>
              </a:rPr>
              <a:t>may adopt all the </a:t>
            </a:r>
            <a:r>
              <a:rPr lang="en-US" sz="3400" dirty="0" err="1" smtClean="0">
                <a:latin typeface="Calibri" panose="020F0502020204030204" pitchFamily="34" charset="0"/>
              </a:rPr>
              <a:t>poli-cies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</a:rPr>
              <a:t>you please, but how they will be carried out depends on him. </a:t>
            </a:r>
            <a:r>
              <a:rPr lang="en-US" sz="3400" dirty="0" smtClean="0">
                <a:latin typeface="Calibri" panose="020F0502020204030204" pitchFamily="34" charset="0"/>
              </a:rPr>
              <a:t> He </a:t>
            </a:r>
            <a:r>
              <a:rPr lang="en-US" sz="3400" dirty="0">
                <a:latin typeface="Calibri" panose="020F0502020204030204" pitchFamily="34" charset="0"/>
              </a:rPr>
              <a:t>will assume control of your cities, states, and nations. </a:t>
            </a:r>
            <a:r>
              <a:rPr lang="en-US" sz="3400" dirty="0" smtClean="0">
                <a:latin typeface="Calibri" panose="020F0502020204030204" pitchFamily="34" charset="0"/>
              </a:rPr>
              <a:t> He </a:t>
            </a:r>
            <a:r>
              <a:rPr lang="en-US" sz="3400" dirty="0">
                <a:latin typeface="Calibri" panose="020F0502020204030204" pitchFamily="34" charset="0"/>
              </a:rPr>
              <a:t>is going to move and take over your churches, schools, universities, and corporations. </a:t>
            </a:r>
            <a:r>
              <a:rPr lang="en-US" sz="3400" dirty="0" smtClean="0">
                <a:latin typeface="Calibri" panose="020F0502020204030204" pitchFamily="34" charset="0"/>
              </a:rPr>
              <a:t> All </a:t>
            </a:r>
            <a:r>
              <a:rPr lang="en-US" sz="3400" dirty="0">
                <a:latin typeface="Calibri" panose="020F0502020204030204" pitchFamily="34" charset="0"/>
              </a:rPr>
              <a:t>your books are going to be judged, praised, or </a:t>
            </a:r>
            <a:r>
              <a:rPr lang="en-US" sz="3400" dirty="0" smtClean="0">
                <a:latin typeface="Calibri" panose="020F0502020204030204" pitchFamily="34" charset="0"/>
              </a:rPr>
              <a:t>condemned </a:t>
            </a:r>
            <a:r>
              <a:rPr lang="en-US" sz="3400" dirty="0">
                <a:latin typeface="Calibri" panose="020F0502020204030204" pitchFamily="34" charset="0"/>
              </a:rPr>
              <a:t>by him. </a:t>
            </a:r>
            <a:r>
              <a:rPr lang="en-US" sz="3400" dirty="0" smtClean="0">
                <a:latin typeface="Calibri" panose="020F0502020204030204" pitchFamily="34" charset="0"/>
              </a:rPr>
              <a:t> The </a:t>
            </a:r>
            <a:r>
              <a:rPr lang="en-US" sz="3400" dirty="0">
                <a:latin typeface="Calibri" panose="020F0502020204030204" pitchFamily="34" charset="0"/>
              </a:rPr>
              <a:t>fate of humanity is in his hands. </a:t>
            </a:r>
            <a:r>
              <a:rPr lang="en-US" sz="3400" dirty="0" smtClean="0">
                <a:latin typeface="Calibri" panose="020F0502020204030204" pitchFamily="34" charset="0"/>
              </a:rPr>
              <a:t> So </a:t>
            </a:r>
            <a:r>
              <a:rPr lang="en-US" sz="3400" dirty="0">
                <a:latin typeface="Calibri" panose="020F0502020204030204" pitchFamily="34" charset="0"/>
              </a:rPr>
              <a:t>it might be well to pay him some </a:t>
            </a:r>
            <a:r>
              <a:rPr lang="en-US" sz="3400" dirty="0" smtClean="0">
                <a:latin typeface="Calibri" panose="020F0502020204030204" pitchFamily="34" charset="0"/>
              </a:rPr>
              <a:t>attention</a:t>
            </a:r>
            <a:r>
              <a:rPr lang="en-US" sz="3400" dirty="0">
                <a:latin typeface="Calibri" panose="020F0502020204030204" pitchFamily="34" charset="0"/>
              </a:rPr>
              <a:t>!” 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lang="en-US" b="0" dirty="0" smtClean="0"/>
              <a:t>. </a:t>
            </a:r>
            <a:r>
              <a:rPr lang="en-US" sz="4100" dirty="0" smtClean="0"/>
              <a:t>A Young Man’s Warning, Ac.23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Conspiracy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Young man saved Paul’s life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From this time on Paul’s  . . .</a:t>
            </a:r>
          </a:p>
          <a:p>
            <a:pPr>
              <a:spcAft>
                <a:spcPts val="600"/>
              </a:spcAft>
              <a:defRPr/>
            </a:pP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converts 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281714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All due to an unnamed young man’s courage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8028" y="34290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epistles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2656" y="34290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training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119914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“I’m just a boy; what can I do?”   </a:t>
            </a:r>
            <a:r>
              <a:rPr lang="en-US" sz="3200" b="1" dirty="0" smtClean="0">
                <a:solidFill>
                  <a:schemeClr val="tx1"/>
                </a:solidFill>
              </a:rPr>
              <a:t>1 Sm.3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1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“Who Am I?”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Ex.3:11, </a:t>
            </a:r>
            <a:r>
              <a:rPr lang="en-US" b="1" dirty="0" smtClean="0">
                <a:solidFill>
                  <a:srgbClr val="000066"/>
                </a:solidFill>
              </a:rPr>
              <a:t>an excuse of Moses</a:t>
            </a:r>
          </a:p>
          <a:p>
            <a:pPr eaLnBrk="1" hangingPunct="1">
              <a:defRPr/>
            </a:pPr>
            <a:r>
              <a:rPr lang="en-US" b="1" dirty="0" smtClean="0"/>
              <a:t>1 Sam.18:18, </a:t>
            </a:r>
            <a:r>
              <a:rPr lang="en-US" b="1" dirty="0" smtClean="0">
                <a:solidFill>
                  <a:srgbClr val="000066"/>
                </a:solidFill>
              </a:rPr>
              <a:t>David’s gratitude, sense of unworthiness  </a:t>
            </a:r>
            <a:r>
              <a:rPr lang="en-US" b="1" dirty="0" smtClean="0"/>
              <a:t>[2 Sam.7:18; 1 Chron.17:16; 29:14; 2 Chron.2:6]</a:t>
            </a:r>
          </a:p>
          <a:p>
            <a:pPr lvl="1"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Humility may give an excuse </a:t>
            </a:r>
            <a:r>
              <a:rPr lang="en-US" sz="3200" b="1" dirty="0" smtClean="0"/>
              <a:t>(Ex.3)</a:t>
            </a:r>
          </a:p>
          <a:p>
            <a:pPr lvl="1"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Humility may give enthusiasm (David)</a:t>
            </a:r>
          </a:p>
          <a:p>
            <a:pPr marL="457200" lvl="1" indent="0">
              <a:buNone/>
              <a:defRPr/>
            </a:pPr>
            <a:endParaRPr lang="en-US" sz="3200" b="1" dirty="0" smtClean="0">
              <a:solidFill>
                <a:srgbClr val="000066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en-US" sz="3200" b="1" dirty="0" smtClean="0"/>
              <a:t>1 Co.15:9-10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4831080"/>
            <a:ext cx="42672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Unworthy servant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411652"/>
            <a:ext cx="42672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Undeserved sympathy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5992224"/>
            <a:ext cx="4267200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Unprepared sinners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b="0" dirty="0" smtClean="0"/>
              <a:t>. </a:t>
            </a:r>
            <a:r>
              <a:rPr lang="en-US" sz="4100" dirty="0" smtClean="0"/>
              <a:t>A Little Girl’s Wish, 2 K.5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/>
          </a:bodyPr>
          <a:lstStyle/>
          <a:p>
            <a:pPr marL="118872" indent="0" algn="ctr">
              <a:spcAft>
                <a:spcPts val="600"/>
              </a:spcAft>
              <a:buNone/>
              <a:defRPr/>
            </a:pPr>
            <a:r>
              <a:rPr lang="en-US" b="1" dirty="0" err="1" smtClean="0"/>
              <a:t>Naaman</a:t>
            </a:r>
            <a:r>
              <a:rPr lang="en-US" b="1" dirty="0" smtClean="0"/>
              <a:t>: Position…Popularity…Problem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0066"/>
                </a:solidFill>
              </a:rPr>
              <a:t>Little girl with no name – fond wish for master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0066"/>
                </a:solidFill>
              </a:rPr>
              <a:t>Servant with no name – life-giving advice</a:t>
            </a:r>
          </a:p>
          <a:p>
            <a:pPr marL="118872" indent="0">
              <a:spcAft>
                <a:spcPts val="600"/>
              </a:spcAft>
              <a:buNone/>
              <a:defRPr/>
            </a:pPr>
            <a:endParaRPr lang="en-US" b="1" dirty="0" smtClean="0"/>
          </a:p>
          <a:p>
            <a:pPr eaLnBrk="1" hangingPunct="1">
              <a:spcAft>
                <a:spcPts val="600"/>
              </a:spcAft>
              <a:defRPr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Young lady may influence peers to hear gospel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3434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 Tim.1:5; 3:15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CSTIGY0J\apple-seed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1074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86114" y="5334000"/>
            <a:ext cx="304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Lk.8:11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3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lang="en-US" b="0" dirty="0" smtClean="0"/>
              <a:t>. </a:t>
            </a:r>
            <a:r>
              <a:rPr lang="en-US" dirty="0" smtClean="0"/>
              <a:t>A Demoniac’s Good News, Mk.5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Learned truth . . . put clothes on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b="1" dirty="0" smtClean="0"/>
              <a:t>Hog farmers spread the news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Jesus said yes to demons, no to demoniac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1028" y="36576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Lord left him behind to tell the news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028" y="44958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20:</a:t>
            </a:r>
            <a:r>
              <a:rPr lang="en-US" sz="3200" b="1" dirty="0" smtClean="0">
                <a:solidFill>
                  <a:srgbClr val="000066"/>
                </a:solidFill>
              </a:rPr>
              <a:t> moved by gratitude, spread news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3340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Bad people</a:t>
            </a:r>
            <a:br>
              <a:rPr lang="en-US" sz="3200" b="1" dirty="0" smtClean="0">
                <a:solidFill>
                  <a:srgbClr val="000066"/>
                </a:solidFill>
              </a:rPr>
            </a:br>
            <a:r>
              <a:rPr lang="en-US" sz="3200" b="1" dirty="0" smtClean="0">
                <a:solidFill>
                  <a:srgbClr val="000066"/>
                </a:solidFill>
              </a:rPr>
              <a:t>can change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3340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Little things go a long way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lang="en-US" b="0" dirty="0" smtClean="0"/>
              <a:t>. </a:t>
            </a:r>
            <a:r>
              <a:rPr lang="en-US" dirty="0" smtClean="0"/>
              <a:t>A Woman’s </a:t>
            </a:r>
            <a:r>
              <a:rPr lang="en-US" smtClean="0"/>
              <a:t>Two Cents’ </a:t>
            </a:r>
            <a:r>
              <a:rPr lang="en-US" dirty="0" smtClean="0"/>
              <a:t>Worth, Mk.12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Mite: smallest coin of Jews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Two mites: ¼ penny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3971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280" y="0"/>
            <a:ext cx="68734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72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lang="en-US" b="0" dirty="0" smtClean="0"/>
              <a:t>. </a:t>
            </a:r>
            <a:r>
              <a:rPr lang="en-US" dirty="0" smtClean="0"/>
              <a:t>A Woman’s </a:t>
            </a:r>
            <a:r>
              <a:rPr lang="en-US" smtClean="0"/>
              <a:t>Two Cents’ </a:t>
            </a:r>
            <a:r>
              <a:rPr lang="en-US" dirty="0" smtClean="0"/>
              <a:t>Worth, Mk.12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Mite: smallest coin of Jews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Two mites: ¼  penny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200" b="1" dirty="0" smtClean="0"/>
              <a:t>Mt.6:1-2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3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47486" y="3508830"/>
            <a:ext cx="762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Jesus used poor woman as an example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486" y="4347030"/>
            <a:ext cx="762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“If I had a fortune, I would…”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4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lang="en-US" b="0" dirty="0" smtClean="0"/>
              <a:t>. </a:t>
            </a:r>
            <a:r>
              <a:rPr lang="en-US" dirty="0" smtClean="0"/>
              <a:t>An Immoral Woman’s Secret, Jn.4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Three strikes against her:</a:t>
            </a:r>
          </a:p>
          <a:p>
            <a:pPr>
              <a:spcAft>
                <a:spcPts val="600"/>
              </a:spcAft>
              <a:defRPr/>
            </a:pPr>
            <a:endParaRPr lang="en-US" sz="3200" b="1" dirty="0"/>
          </a:p>
          <a:p>
            <a:pPr>
              <a:spcBef>
                <a:spcPts val="2400"/>
              </a:spcBef>
              <a:spcAft>
                <a:spcPts val="600"/>
              </a:spcAft>
              <a:defRPr/>
            </a:pPr>
            <a:r>
              <a:rPr lang="en-US" sz="3200" b="1" dirty="0" smtClean="0"/>
              <a:t>Why waste time on her?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2860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Female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She needs gospel too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5628" y="22860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Foreigner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7856" y="22860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Fallen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572000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“All I know is a bunch of sinners” </a:t>
            </a:r>
            <a:r>
              <a:rPr lang="en-US" sz="3200" b="1" dirty="0" smtClean="0">
                <a:solidFill>
                  <a:schemeClr val="tx1"/>
                </a:solidFill>
              </a:rPr>
              <a:t>(</a:t>
            </a:r>
            <a:r>
              <a:rPr lang="en-US" sz="3200" b="1" u="sng" dirty="0" smtClean="0">
                <a:solidFill>
                  <a:schemeClr val="tx1"/>
                </a:solidFill>
              </a:rPr>
              <a:t>Ro.3:23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410200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This sinner told other sinners…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2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b="0" dirty="0" smtClean="0"/>
              <a:t>. </a:t>
            </a:r>
            <a:r>
              <a:rPr lang="en-US" sz="4100" dirty="0" smtClean="0"/>
              <a:t>A Little Boy’s Lunch, Jn.6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9: at right place, at right time, with right thing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Barley cakes: poor man’s bread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 smtClean="0"/>
              <a:t>Nameless, but used what he had</a:t>
            </a:r>
          </a:p>
          <a:p>
            <a:pPr>
              <a:spcAft>
                <a:spcPts val="600"/>
              </a:spcAft>
              <a:defRPr/>
            </a:pP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3490686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Young men – great potential, influence</a:t>
            </a:r>
            <a:endParaRPr lang="en-US" sz="32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343400"/>
            <a:ext cx="80590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 Tim.2:2.  </a:t>
            </a:r>
            <a:r>
              <a:rPr lang="en-US" sz="3200" b="1" dirty="0" smtClean="0">
                <a:solidFill>
                  <a:srgbClr val="000066"/>
                </a:solidFill>
              </a:rPr>
              <a:t>Future elders, teachers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</a:rPr>
              <a:t>. . .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3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1123</TotalTime>
  <Words>499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Module</vt:lpstr>
      <vt:lpstr>Default Design</vt:lpstr>
      <vt:lpstr>Who Am I?</vt:lpstr>
      <vt:lpstr>“Who Am I?”</vt:lpstr>
      <vt:lpstr>I. A Little Girl’s Wish, 2 K.5</vt:lpstr>
      <vt:lpstr>II. A Demoniac’s Good News, Mk.5</vt:lpstr>
      <vt:lpstr>III. A Woman’s Two Cents’ Worth, Mk.12</vt:lpstr>
      <vt:lpstr>Slide 6</vt:lpstr>
      <vt:lpstr>III. A Woman’s Two Cents’ Worth, Mk.12</vt:lpstr>
      <vt:lpstr>IV. An Immoral Woman’s Secret, Jn.4</vt:lpstr>
      <vt:lpstr>V. A Little Boy’s Lunch, Jn.6</vt:lpstr>
      <vt:lpstr>“A youth is a person who …</vt:lpstr>
      <vt:lpstr>VI. A Young Man’s Warning, Ac.23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Corrupt World by Rick Duggin</dc:title>
  <dc:creator>System Administrator</dc:creator>
  <cp:lastModifiedBy>Johnson</cp:lastModifiedBy>
  <cp:revision>38</cp:revision>
  <dcterms:created xsi:type="dcterms:W3CDTF">2008-01-16T19:15:47Z</dcterms:created>
  <dcterms:modified xsi:type="dcterms:W3CDTF">2015-09-01T02:56:56Z</dcterms:modified>
</cp:coreProperties>
</file>