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9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C376-DAD5-4281-862F-4D8C89E15576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4524-C4D3-45E4-AD26-F77E7DAD6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50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E24B-F8AA-453D-A16C-D86E37CEE5DD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F88D-D840-4697-A0A0-E952362DB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515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18BB-B708-4AEE-9002-0D046E6A79AD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CCB5-9163-4AC5-B7F0-AEC035DED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54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FEDB9-9F27-4081-8E99-678520F2BE38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D1AE-CB63-4A95-B3C9-EA5885B22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0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3FA8-E032-4B87-9D8F-6E1876874C21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50F0-FB43-4E91-B79E-A90CE814E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67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4D5A-387B-4113-B024-A37A7B15184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2021-E6D9-4685-A13C-7D425C6CB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85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00076-BAEC-4C30-97EE-2A3946A6D576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F467-AE42-4F69-979B-49C85E7B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577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1304-7F59-42F3-A8D0-AD368D989980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8ADF-FCD0-4985-8847-9913100C1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6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8918A-24D7-4399-B673-A543BFA53945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F7A-25A6-405A-ADCA-22C4E9F0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963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31033-ED27-4B46-B0FD-98F793B6C90B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22CC3-14F3-4A27-8E22-6558F0BEE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434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7E4C1-D84C-49AD-AC06-D28DA4C5B257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C533-ECCF-438F-80CB-891922576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30C1B2-5665-4603-A102-4CAAD6F83280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DA43DD-092D-409D-BA56-E4D999FFE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Genesis: Book Of Beginnings</a:t>
            </a:r>
          </a:p>
        </p:txBody>
      </p:sp>
      <p:sp>
        <p:nvSpPr>
          <p:cNvPr id="3075" name="Subtitle 1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Genesis 1-2: the foundation for understanding life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 eaLnBrk="1" hangingPunct="1"/>
            <a:r>
              <a:rPr lang="en-US" altLang="en-US" i="1" smtClean="0"/>
              <a:t>What is God like?</a:t>
            </a:r>
          </a:p>
          <a:p>
            <a:pPr eaLnBrk="1" hangingPunct="1"/>
            <a:r>
              <a:rPr lang="en-US" altLang="en-US" i="1" smtClean="0"/>
              <a:t>Where did we come from?</a:t>
            </a:r>
          </a:p>
          <a:p>
            <a:pPr eaLnBrk="1" hangingPunct="1"/>
            <a:r>
              <a:rPr lang="en-US" altLang="en-US" i="1" smtClean="0"/>
              <a:t>Why are we here?</a:t>
            </a:r>
          </a:p>
          <a:p>
            <a:pPr eaLnBrk="1" hangingPunct="1"/>
            <a:r>
              <a:rPr lang="en-US" altLang="en-US" i="1" smtClean="0"/>
              <a:t>Where are we going?</a:t>
            </a:r>
          </a:p>
          <a:p>
            <a:pPr lvl="1" eaLnBrk="1" hangingPunct="1"/>
            <a:r>
              <a:rPr lang="en-US" altLang="en-US" sz="3200" i="1" smtClean="0"/>
              <a:t>To understand, we must first study origins</a:t>
            </a:r>
          </a:p>
          <a:p>
            <a:pPr lvl="1" eaLnBrk="1" hangingPunct="1"/>
            <a:r>
              <a:rPr lang="en-US" altLang="en-US" sz="3200" i="1" smtClean="0"/>
              <a:t>We cannot understand origins by – </a:t>
            </a:r>
            <a:endParaRPr lang="en-US" altLang="en-US" sz="320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4953000"/>
            <a:ext cx="3657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Prejudice or Manipulation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5500" y="4953000"/>
            <a:ext cx="3657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Going back in time; testing hypothesis</a:t>
            </a:r>
          </a:p>
        </p:txBody>
      </p:sp>
    </p:spTree>
    <p:extLst>
      <p:ext uri="{BB962C8B-B14F-4D97-AF65-F5344CB8AC3E}">
        <p14:creationId xmlns="" xmlns:p14="http://schemas.microsoft.com/office/powerpoint/2010/main" val="297630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It’s about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 are given no reason to believe the six days of creation are not six literal days.</a:t>
            </a:r>
          </a:p>
          <a:p>
            <a:pPr eaLnBrk="1" hangingPunct="1"/>
            <a:r>
              <a:rPr lang="en-US" altLang="en-US" dirty="0" smtClean="0"/>
              <a:t>What about 2 Peter 3:8 – one day equals an age?  </a:t>
            </a:r>
          </a:p>
          <a:p>
            <a:pPr lvl="1" eaLnBrk="1" hangingPunct="1"/>
            <a:r>
              <a:rPr lang="en-US" altLang="en-US" sz="3200" dirty="0" smtClean="0"/>
              <a:t>Unlike Gn., 2 Pt.3:8 has comparative particle.</a:t>
            </a:r>
          </a:p>
          <a:p>
            <a:pPr lvl="1" eaLnBrk="1" hangingPunct="1"/>
            <a:r>
              <a:rPr lang="en-US" altLang="en-US" sz="3200" dirty="0" smtClean="0"/>
              <a:t>Peter’s point: God is not limited to time in fulfilling His promises; he is not defining the meaning of “day” as used in Gn.1.</a:t>
            </a:r>
          </a:p>
          <a:p>
            <a:pPr lvl="1" eaLnBrk="1" hangingPunct="1"/>
            <a:r>
              <a:rPr lang="en-US" altLang="en-US" sz="3200" dirty="0" smtClean="0"/>
              <a:t>Gn.1: each day had “evening” &amp; “morning” </a:t>
            </a:r>
          </a:p>
          <a:p>
            <a:pPr lvl="1" eaLnBrk="1" hangingPunct="1"/>
            <a:r>
              <a:rPr lang="en-US" altLang="en-US" sz="3200" dirty="0" smtClean="0"/>
              <a:t>Gn.1:14, what would years mean?</a:t>
            </a:r>
          </a:p>
          <a:p>
            <a:pPr lvl="1" eaLnBrk="1" hangingPunct="1"/>
            <a:endParaRPr lang="en-US" altLang="en-US" sz="32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“After their kind”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Plants (1:11-12), sea creatures (1:21), mammals (1:24), and reptiles (1:24) were created “after their kind.”</a:t>
            </a:r>
          </a:p>
          <a:p>
            <a:pPr eaLnBrk="1" hangingPunct="1"/>
            <a:r>
              <a:rPr lang="en-US" altLang="en-US" dirty="0" smtClean="0"/>
              <a:t>What is Genesis 1 telling us?</a:t>
            </a:r>
          </a:p>
          <a:p>
            <a:pPr lvl="1" eaLnBrk="1" hangingPunct="1"/>
            <a:r>
              <a:rPr lang="en-US" altLang="en-US" sz="3200" dirty="0" smtClean="0"/>
              <a:t>God did not create an amoeba that turned into a fish…frog…monkey…that evolved into a man.</a:t>
            </a:r>
          </a:p>
          <a:p>
            <a:pPr lvl="1" eaLnBrk="1" hangingPunct="1"/>
            <a:r>
              <a:rPr lang="en-US" altLang="en-US" sz="3200" dirty="0" smtClean="0"/>
              <a:t>Each creature was created as a distinct “kind.”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about man?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3188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Created in image of God</a:t>
            </a:r>
          </a:p>
          <a:p>
            <a:pPr eaLnBrk="1" hangingPunct="1"/>
            <a:r>
              <a:rPr lang="en-US" altLang="en-US" smtClean="0"/>
              <a:t>If we came from apes, then God must be like apes??</a:t>
            </a:r>
          </a:p>
          <a:p>
            <a:pPr lvl="1" eaLnBrk="1" hangingPunct="1"/>
            <a:r>
              <a:rPr lang="en-US" altLang="en-US" sz="3200" smtClean="0"/>
              <a:t>At best silly; at worst, blasphemy</a:t>
            </a:r>
          </a:p>
          <a:p>
            <a:pPr lvl="1" eaLnBrk="1" hangingPunct="1"/>
            <a:r>
              <a:rPr lang="en-US" altLang="en-US" sz="3200" smtClean="0"/>
              <a:t>The very first man had God-like characteristics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4788" y="4038600"/>
            <a:ext cx="2971800" cy="1093788"/>
          </a:xfrm>
          <a:prstGeom prst="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SPEECH</a:t>
            </a:r>
          </a:p>
          <a:p>
            <a:pPr algn="ctr">
              <a:defRPr/>
            </a:pPr>
            <a:r>
              <a:rPr lang="en-US" sz="3200" dirty="0"/>
              <a:t>Gn.2:23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9936" y="4040188"/>
            <a:ext cx="2971800" cy="1095375"/>
          </a:xfrm>
          <a:prstGeom prst="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REASON</a:t>
            </a:r>
          </a:p>
          <a:p>
            <a:pPr algn="ctr">
              <a:defRPr/>
            </a:pPr>
            <a:r>
              <a:rPr lang="en-US" sz="3200" dirty="0"/>
              <a:t>Gn.2:23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4788" y="5334000"/>
            <a:ext cx="2971800" cy="1093788"/>
          </a:xfrm>
          <a:prstGeom prst="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CREATIVITY</a:t>
            </a:r>
          </a:p>
          <a:p>
            <a:pPr algn="ctr">
              <a:defRPr/>
            </a:pPr>
            <a:r>
              <a:rPr lang="en-US" sz="3200" dirty="0"/>
              <a:t>Gn.2:20</a:t>
            </a:r>
          </a:p>
        </p:txBody>
      </p:sp>
      <p:sp>
        <p:nvSpPr>
          <p:cNvPr id="7" name="Rectangle 6"/>
          <p:cNvSpPr/>
          <p:nvPr/>
        </p:nvSpPr>
        <p:spPr>
          <a:xfrm>
            <a:off x="4689936" y="5335588"/>
            <a:ext cx="2971800" cy="1095375"/>
          </a:xfrm>
          <a:prstGeom prst="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MORAL CONS.</a:t>
            </a:r>
          </a:p>
          <a:p>
            <a:pPr algn="ctr">
              <a:defRPr/>
            </a:pPr>
            <a:r>
              <a:rPr lang="en-US" sz="3200" dirty="0"/>
              <a:t>Gn.2:16; 3:10…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Genesis: Book Of Beginnings</vt:lpstr>
      <vt:lpstr>Questions</vt:lpstr>
      <vt:lpstr>It’s about time</vt:lpstr>
      <vt:lpstr>“After their kind”</vt:lpstr>
      <vt:lpstr>What about man?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</dc:creator>
  <cp:lastModifiedBy>Johnson</cp:lastModifiedBy>
  <cp:revision>13</cp:revision>
  <dcterms:created xsi:type="dcterms:W3CDTF">2013-06-19T15:21:19Z</dcterms:created>
  <dcterms:modified xsi:type="dcterms:W3CDTF">2015-09-22T02:20:27Z</dcterms:modified>
</cp:coreProperties>
</file>