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5" r:id="rId2"/>
    <p:sldId id="282" r:id="rId3"/>
    <p:sldId id="264" r:id="rId4"/>
    <p:sldId id="289" r:id="rId5"/>
    <p:sldId id="290" r:id="rId6"/>
    <p:sldId id="297" r:id="rId7"/>
    <p:sldId id="291" r:id="rId8"/>
    <p:sldId id="292" r:id="rId9"/>
    <p:sldId id="283" r:id="rId10"/>
    <p:sldId id="269" r:id="rId11"/>
    <p:sldId id="293" r:id="rId12"/>
    <p:sldId id="294" r:id="rId13"/>
    <p:sldId id="295" r:id="rId14"/>
    <p:sldId id="296" r:id="rId15"/>
    <p:sldId id="28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800000"/>
    <a:srgbClr val="FFFFCC"/>
    <a:srgbClr val="000066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6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1734-9D2E-4555-B4E0-499E36486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8663-243D-4021-8FB1-A5B8AD704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BCF5C-39E6-43D4-858E-850A4ED100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2569-46C7-4A04-9FF8-8E8869805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BB87D-9397-40FB-84BF-9CFF0B4B2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7B4F1-F06B-4CD7-AF1E-A4D7ED11A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0C7D-4A1F-4D99-8982-2F86CD4A2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532D7-2625-4210-99F9-B03C9A7B6E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7625A-F73F-424B-98AA-517D47E80A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FF39D-1765-4590-AAC7-FF137EB2F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D178235B-AA77-4E7C-A549-8BD0AC491B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AAE1865-9472-4EB4-B6A5-96D681CD4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r>
              <a:rPr lang="en-US" sz="4800" dirty="0" smtClean="0"/>
              <a:t>The God Of The Judgment</a:t>
            </a:r>
            <a:br>
              <a:rPr lang="en-US" sz="4800" dirty="0" smtClean="0"/>
            </a:br>
            <a:r>
              <a:rPr lang="en-US" sz="4000" dirty="0" smtClean="0">
                <a:solidFill>
                  <a:schemeClr val="tx1"/>
                </a:solidFill>
              </a:rPr>
              <a:t>Acts 17:30-31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77200" cy="1728216"/>
          </a:xfrm>
        </p:spPr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431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Lev.10, Aaron</a:t>
            </a:r>
            <a:endParaRPr lang="en-US" sz="41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Assumption: Aaron disobeyed – did not eat sacrifice, yet no punishment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 me too! 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best: shows longsuffering of God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(Ex.32)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can prove Aaron sinned</a:t>
            </a:r>
          </a:p>
          <a:p>
            <a:pPr marL="768096" lvl="2" indent="0">
              <a:spcAft>
                <a:spcPts val="600"/>
              </a:spcAft>
              <a:buNone/>
              <a:defRPr/>
            </a:pPr>
            <a:endParaRPr lang="en-US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99030" y="4818744"/>
            <a:ext cx="6520542" cy="502920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Lv.21:6, 9-11,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family; body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405484"/>
            <a:ext cx="6520542" cy="502920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Lv.22:4,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unclean thing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1770" y="6006738"/>
            <a:ext cx="6520542" cy="502920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Nu.19:14,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in tent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93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Sm.11-13, David</a:t>
            </a:r>
            <a:endParaRPr lang="en-US" sz="41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Assumption: David sinned; God spared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 me too! 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read carefully . . 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(Ps.51)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Proves too much . . 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 hearts,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Mt.19:8-9</a:t>
            </a:r>
          </a:p>
          <a:p>
            <a:pPr marL="768096" lvl="2" indent="0">
              <a:spcAft>
                <a:spcPts val="600"/>
              </a:spcAft>
              <a:buNone/>
              <a:defRPr/>
            </a:pPr>
            <a:endParaRPr lang="en-US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99030" y="3962400"/>
            <a:ext cx="6520542" cy="502920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Denominations: music…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4549140"/>
            <a:ext cx="6520542" cy="502920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Mormons: polygamy…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1770" y="5150394"/>
            <a:ext cx="6520542" cy="502920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Mafia: murder…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74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Chron.30, Hezekiah’s </a:t>
            </a:r>
            <a:r>
              <a:rPr lang="en-US" sz="3600" b="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passover</a:t>
            </a:r>
            <a:endParaRPr lang="en-US" sz="41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Assumption: God spared sinners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 me too! 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30:1-23, stress on obeying Scriptures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rebellion, but ignorance</a:t>
            </a:r>
            <a:endParaRPr lang="en-US" sz="32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Happened once; repeat next year…?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30:17-20, prayed for their healing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Hope for sincere seekers, not rebels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Fellowship Muslims? …Immoral?</a:t>
            </a:r>
          </a:p>
          <a:p>
            <a:pPr marL="768096" lvl="2" indent="0">
              <a:spcAft>
                <a:spcPts val="600"/>
              </a:spcAft>
              <a:buNone/>
              <a:defRPr/>
            </a:pPr>
            <a:endParaRPr lang="en-US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9650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if God condoned sin in past, </a:t>
            </a:r>
            <a:r>
              <a:rPr lang="en-US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“not now” </a:t>
            </a:r>
            <a:r>
              <a:rPr lang="en-US" sz="36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(Acts 17:30)</a:t>
            </a:r>
            <a:endParaRPr lang="en-US" sz="41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period of forbearance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privilege of grace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perpetual judgment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23134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94658" y="838200"/>
            <a:ext cx="7543800" cy="609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Judgment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794658" y="2362200"/>
            <a:ext cx="7543800" cy="1066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n-US" sz="4000" b="1" dirty="0" smtClean="0">
                <a:solidFill>
                  <a:schemeClr val="tx1"/>
                </a:solidFill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 Is Justice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805542" y="1600200"/>
            <a:ext cx="7543800" cy="609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Tolerance?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4658" y="3810000"/>
            <a:ext cx="7543800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Philosophers snub resurrection &amp; reckoning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349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Ac.17: if no sin, no sentence</a:t>
            </a:r>
            <a:endParaRPr lang="en-US" sz="41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30: repentance – God’s offer of escape</a:t>
            </a:r>
          </a:p>
          <a:p>
            <a:pPr>
              <a:spcAft>
                <a:spcPts val="600"/>
              </a:spcAft>
              <a:defRPr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defRPr/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31: gave own Son to save us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defRPr/>
            </a:pPr>
            <a:endParaRPr lang="en-US" b="1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61258" y="2220684"/>
            <a:ext cx="8610600" cy="1665516"/>
          </a:xfrm>
          <a:prstGeom prst="rect">
            <a:avLst/>
          </a:prstGeom>
          <a:solidFill>
            <a:srgbClr val="FFFF00">
              <a:alpha val="61000"/>
            </a:srgbClr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 has a double aspect; it looks upon things past with a weeping eye, and upon the future with a watchful eye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7300" y="4648200"/>
            <a:ext cx="6629400" cy="1219200"/>
          </a:xfrm>
          <a:prstGeom prst="rect">
            <a:avLst/>
          </a:prstGeom>
          <a:solidFill>
            <a:srgbClr val="FFFF00">
              <a:alpha val="61000"/>
            </a:srgbClr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“My greatest thought is my accountability to God” 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D. Webster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68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94658" y="838200"/>
            <a:ext cx="7543800" cy="1066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4000" b="1" dirty="0" smtClean="0">
                <a:solidFill>
                  <a:schemeClr val="tx1"/>
                </a:solidFill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Judgment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4658" y="2286000"/>
            <a:ext cx="7543800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You can run, but cannot hide, Am.5:18-19)</a:t>
            </a:r>
          </a:p>
        </p:txBody>
      </p:sp>
    </p:spTree>
    <p:extLst>
      <p:ext uri="{BB962C8B-B14F-4D97-AF65-F5344CB8AC3E}">
        <p14:creationId xmlns:p14="http://schemas.microsoft.com/office/powerpoint/2010/main" xmlns="" val="23445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Universal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. . . Everywhere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 the world (inhabitants, human-kind;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v.6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eaLnBrk="1" hangingPunct="1">
              <a:spcAft>
                <a:spcPts val="600"/>
              </a:spcAft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Certain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Set, appoint (a day)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do not hear approaching Judgment.  Mt.24</a:t>
            </a:r>
          </a:p>
          <a:p>
            <a:pPr eaLnBrk="1" hangingPunct="1">
              <a:spcAft>
                <a:spcPts val="600"/>
              </a:spcAft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28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Righteousness – with justice, justly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133600"/>
            <a:ext cx="8686800" cy="2133600"/>
          </a:xfrm>
          <a:prstGeom prst="rect">
            <a:avLst/>
          </a:prstGeom>
          <a:solidFill>
            <a:srgbClr val="FFFFCC"/>
          </a:solidFill>
          <a:ln w="952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>
                <a:solidFill>
                  <a:schemeClr val="tx1"/>
                </a:solidFill>
              </a:rPr>
              <a:t>He who rejects Me, and does not receive My words, has that which judges him—the word that I have spoken will judge him in the last </a:t>
            </a:r>
            <a:r>
              <a:rPr lang="en-US" sz="3400" dirty="0" smtClean="0">
                <a:solidFill>
                  <a:schemeClr val="tx1"/>
                </a:solidFill>
              </a:rPr>
              <a:t>day </a:t>
            </a:r>
            <a:r>
              <a:rPr lang="en-US" sz="3200" dirty="0" smtClean="0">
                <a:solidFill>
                  <a:schemeClr val="tx1"/>
                </a:solidFill>
              </a:rPr>
              <a:t>– Jn.12:48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4376058"/>
            <a:ext cx="8686800" cy="2133600"/>
          </a:xfrm>
          <a:prstGeom prst="rect">
            <a:avLst/>
          </a:prstGeom>
          <a:solidFill>
            <a:srgbClr val="FFFFCC"/>
          </a:solidFill>
          <a:ln w="952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 smtClean="0">
                <a:solidFill>
                  <a:schemeClr val="tx1"/>
                </a:solidFill>
              </a:rPr>
              <a:t>For </a:t>
            </a:r>
            <a:r>
              <a:rPr lang="en-US" sz="3400" dirty="0">
                <a:solidFill>
                  <a:schemeClr val="tx1"/>
                </a:solidFill>
              </a:rPr>
              <a:t>we must all appear before the judgment seat of Christ, that each one may receive the things done in the body, according to what he has done, whether good or </a:t>
            </a:r>
            <a:r>
              <a:rPr lang="en-US" sz="3400" dirty="0" smtClean="0">
                <a:solidFill>
                  <a:schemeClr val="tx1"/>
                </a:solidFill>
              </a:rPr>
              <a:t>bad </a:t>
            </a:r>
            <a:r>
              <a:rPr lang="en-US" sz="3200" dirty="0" smtClean="0">
                <a:solidFill>
                  <a:schemeClr val="tx1"/>
                </a:solidFill>
              </a:rPr>
              <a:t>– 2 Cor.5:10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907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Righteousness – with justice, justly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Mt.12:36-37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Idiom: </a:t>
            </a:r>
            <a:r>
              <a:rPr lang="en-US" sz="32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 him back in his own coin</a:t>
            </a:r>
          </a:p>
          <a:p>
            <a:pPr lvl="2">
              <a:spcAft>
                <a:spcPts val="600"/>
              </a:spcAft>
              <a:defRPr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Pharaoh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Ex.2</a:t>
            </a:r>
          </a:p>
          <a:p>
            <a:pPr lvl="2">
              <a:spcAft>
                <a:spcPts val="600"/>
              </a:spcAft>
              <a:defRPr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Haman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Esther</a:t>
            </a:r>
          </a:p>
          <a:p>
            <a:pPr lvl="2">
              <a:spcAft>
                <a:spcPts val="600"/>
              </a:spcAft>
              <a:defRPr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Advisors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Darius, Dn.6</a:t>
            </a:r>
          </a:p>
          <a:p>
            <a:pPr lvl="2">
              <a:spcAft>
                <a:spcPts val="600"/>
              </a:spcAft>
              <a:defRPr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against Christ, Jn.11</a:t>
            </a:r>
          </a:p>
        </p:txBody>
      </p:sp>
    </p:spTree>
    <p:extLst>
      <p:ext uri="{BB962C8B-B14F-4D97-AF65-F5344CB8AC3E}">
        <p14:creationId xmlns:p14="http://schemas.microsoft.com/office/powerpoint/2010/main" xmlns="" val="1910234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Judge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Jn.3:17, Christ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came to earth</a:t>
            </a:r>
          </a:p>
          <a:p>
            <a:pPr lvl="2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Warned people to repent</a:t>
            </a:r>
          </a:p>
          <a:p>
            <a:pPr lvl="3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 is coming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comes: will show saints and sinners what He can do.  2 Th.1:4-10</a:t>
            </a:r>
          </a:p>
        </p:txBody>
      </p:sp>
    </p:spTree>
    <p:extLst>
      <p:ext uri="{BB962C8B-B14F-4D97-AF65-F5344CB8AC3E}">
        <p14:creationId xmlns:p14="http://schemas.microsoft.com/office/powerpoint/2010/main" xmlns="" val="384103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resurrection</a:t>
            </a: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Lk.11:29-30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three days in fish . . .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lived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three days in death . . .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lived</a:t>
            </a:r>
          </a:p>
          <a:p>
            <a:pPr marL="118872" indent="0">
              <a:spcAft>
                <a:spcPts val="600"/>
              </a:spcAft>
              <a:buNone/>
              <a:defRPr/>
            </a:pP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8872" indent="0" algn="ctr">
              <a:spcAft>
                <a:spcPts val="600"/>
              </a:spcAft>
              <a:buNone/>
              <a:defRPr/>
            </a:pPr>
            <a:r>
              <a:rPr lang="en-US" sz="3600" dirty="0" err="1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Ninevites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listened </a:t>
            </a:r>
          </a:p>
          <a:p>
            <a:pPr lvl="1">
              <a:spcAft>
                <a:spcPts val="600"/>
              </a:spcAft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76200"/>
            <a:ext cx="3276600" cy="129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Universal</a:t>
            </a:r>
          </a:p>
          <a:p>
            <a:pPr algn="ctr"/>
            <a:r>
              <a:rPr lang="en-US" sz="2800" dirty="0" smtClean="0"/>
              <a:t>Certain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424714" y="76200"/>
            <a:ext cx="3276600" cy="129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Standard</a:t>
            </a:r>
          </a:p>
          <a:p>
            <a:pPr algn="ctr"/>
            <a:r>
              <a:rPr lang="en-US" sz="2800" dirty="0" smtClean="0"/>
              <a:t>Judge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 rot="5400000">
            <a:off x="4457700" y="647700"/>
            <a:ext cx="685800" cy="746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38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94658" y="838200"/>
            <a:ext cx="7543800" cy="609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Judgment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794658" y="1676400"/>
            <a:ext cx="7543800" cy="1066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4000" b="1" dirty="0" smtClean="0">
                <a:solidFill>
                  <a:schemeClr val="tx1"/>
                </a:solidFill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Tolerance?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4658" y="3124200"/>
            <a:ext cx="7543800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Some </a:t>
            </a:r>
            <a:r>
              <a:rPr lang="en-US" sz="3200" dirty="0" smtClean="0"/>
              <a:t>Seek Solace </a:t>
            </a:r>
            <a:r>
              <a:rPr lang="en-US" sz="3200" dirty="0"/>
              <a:t>for </a:t>
            </a:r>
            <a:r>
              <a:rPr lang="en-US" sz="3200" dirty="0" smtClean="0"/>
              <a:t>Sin </a:t>
            </a:r>
            <a:r>
              <a:rPr lang="en-US" sz="3200" dirty="0"/>
              <a:t>in Scriptures</a:t>
            </a:r>
          </a:p>
        </p:txBody>
      </p:sp>
    </p:spTree>
    <p:extLst>
      <p:ext uri="{BB962C8B-B14F-4D97-AF65-F5344CB8AC3E}">
        <p14:creationId xmlns:p14="http://schemas.microsoft.com/office/powerpoint/2010/main" xmlns="" val="2584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1703</TotalTime>
  <Words>501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The God Of The Judgment Acts 17:30-31</vt:lpstr>
      <vt:lpstr>Slide 2</vt:lpstr>
      <vt:lpstr>Universal</vt:lpstr>
      <vt:lpstr>Certain</vt:lpstr>
      <vt:lpstr>Standard</vt:lpstr>
      <vt:lpstr>Standard</vt:lpstr>
      <vt:lpstr>Judge</vt:lpstr>
      <vt:lpstr>Proof</vt:lpstr>
      <vt:lpstr>Slide 9</vt:lpstr>
      <vt:lpstr>Lev.10, Aaron</vt:lpstr>
      <vt:lpstr>2 Sm.11-13, David</vt:lpstr>
      <vt:lpstr>2 Chron.30, Hezekiah’s passover</vt:lpstr>
      <vt:lpstr>Even if God condoned sin in past, “not now” (Acts 17:30)</vt:lpstr>
      <vt:lpstr>Slide 14</vt:lpstr>
      <vt:lpstr>Ac.17: if no sin, no sentence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Johnson</cp:lastModifiedBy>
  <cp:revision>83</cp:revision>
  <dcterms:created xsi:type="dcterms:W3CDTF">2008-01-16T19:15:47Z</dcterms:created>
  <dcterms:modified xsi:type="dcterms:W3CDTF">2015-10-05T23:40:52Z</dcterms:modified>
</cp:coreProperties>
</file>