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3" r:id="rId2"/>
    <p:sldId id="292" r:id="rId3"/>
    <p:sldId id="269" r:id="rId4"/>
    <p:sldId id="264" r:id="rId5"/>
    <p:sldId id="294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3" r:id="rId14"/>
    <p:sldId id="304" r:id="rId15"/>
    <p:sldId id="306" r:id="rId16"/>
    <p:sldId id="307" r:id="rId17"/>
    <p:sldId id="308" r:id="rId18"/>
    <p:sldId id="271" r:id="rId19"/>
    <p:sldId id="309" r:id="rId20"/>
    <p:sldId id="310" r:id="rId21"/>
    <p:sldId id="311" r:id="rId22"/>
    <p:sldId id="312" r:id="rId23"/>
    <p:sldId id="313" r:id="rId24"/>
    <p:sldId id="322" r:id="rId25"/>
    <p:sldId id="323" r:id="rId26"/>
    <p:sldId id="324" r:id="rId27"/>
    <p:sldId id="328" r:id="rId28"/>
    <p:sldId id="329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2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pPr algn="ctr" eaLnBrk="1" hangingPunct="1">
              <a:defRPr/>
            </a:pPr>
            <a:r>
              <a:rPr lang="en-US" dirty="0" smtClean="0"/>
              <a:t>Jewish Factions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Historical Backgrounds</a:t>
            </a:r>
            <a:b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i="1" dirty="0" smtClean="0"/>
              <a:t>The Great Synagogue </a:t>
            </a:r>
            <a:r>
              <a:rPr lang="en-US" sz="3600" b="0" dirty="0" smtClean="0">
                <a:solidFill>
                  <a:schemeClr val="bg1"/>
                </a:solidFill>
              </a:rPr>
              <a:t>(3/3)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Divine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was not pronounced except in connection w. temple service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(benediction,</a:t>
            </a:r>
            <a:r>
              <a:rPr lang="en-US" sz="3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Nu.6:24-26).  </a:t>
            </a:r>
            <a:endParaRPr lang="en-US" sz="3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5425" indent="-225425"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Pharisees, this was a fence around the Law – avoided taking Name in vain (Ex.20:7).</a:t>
            </a:r>
          </a:p>
          <a:p>
            <a:pPr marL="225425" indent="-225425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Yet, Mk.7 – disobedient to His Law (Mt.5:20).  Feigned respect.</a:t>
            </a:r>
          </a:p>
        </p:txBody>
      </p:sp>
    </p:spTree>
    <p:extLst>
      <p:ext uri="{BB962C8B-B14F-4D97-AF65-F5344CB8AC3E}">
        <p14:creationId xmlns:p14="http://schemas.microsoft.com/office/powerpoint/2010/main" xmlns="" val="246253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i="1" dirty="0" smtClean="0"/>
              <a:t>Sabbath day’s journey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rules for the 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sabbath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like mountains hanging by air, for Scripture is scanty and the rules many” 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–Hagigah 1:8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Ex.16:29, </a:t>
            </a:r>
            <a:r>
              <a:rPr lang="en-US" i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own place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(forbids travel on Sabbath)</a:t>
            </a:r>
          </a:p>
          <a:p>
            <a:pPr marL="225425" indent="-225425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could stretch this distance by depositing possessions w/in the 2000 cubit distance from home…</a:t>
            </a:r>
          </a:p>
          <a:p>
            <a:pPr marL="225425" indent="-225425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Sabbath rules . . . 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[Mt.23:23-24]</a:t>
            </a:r>
          </a:p>
        </p:txBody>
      </p:sp>
    </p:spTree>
    <p:extLst>
      <p:ext uri="{BB962C8B-B14F-4D97-AF65-F5344CB8AC3E}">
        <p14:creationId xmlns:p14="http://schemas.microsoft.com/office/powerpoint/2010/main" xmlns="" val="285244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i="1" dirty="0" smtClean="0"/>
              <a:t>Applications of Law</a:t>
            </a:r>
            <a:br>
              <a:rPr lang="en-US" i="1" dirty="0" smtClean="0"/>
            </a:br>
            <a:r>
              <a:rPr lang="en-US" i="1" dirty="0" smtClean="0"/>
              <a:t>are binding when . . .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…backed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Torah itself by means of oral law (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elders,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Mk.7:3,5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equally authoritative w. written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Dt.17:8-11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believed nation as a whole was a priestly people – same rules of ritual purity intended for priests in Lev. apply to them  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wonder they show concern for foods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93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i="1" dirty="0" smtClean="0"/>
              <a:t>Jesus and Pharisees agreed</a:t>
            </a:r>
            <a:br>
              <a:rPr lang="en-US" i="1" dirty="0" smtClean="0"/>
            </a:br>
            <a:r>
              <a:rPr lang="en-US" i="1" dirty="0" smtClean="0"/>
              <a:t>on many particulars…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embraced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authority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Mk.1: 40-45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14:12;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etc.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enjoyed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friendly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contacts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Pharisees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Mk.12:28-34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5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i="1" dirty="0" smtClean="0"/>
              <a:t>Jesus and Pharisees disagreed often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associated with sinners,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Mk.2:15-17</a:t>
            </a:r>
          </a:p>
          <a:p>
            <a:pPr marL="225425" indent="-225425">
              <a:spcBef>
                <a:spcPts val="4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did not keep Sabbath priorities of Pharisees,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Mk.2:23-3:6</a:t>
            </a:r>
          </a:p>
          <a:p>
            <a:pPr marL="225425" indent="-225425">
              <a:spcBef>
                <a:spcPts val="4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neglected ritual purity,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Mk.7:1-23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differed with Pharisees over divorce,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Mk.10:2-9</a:t>
            </a:r>
          </a:p>
        </p:txBody>
      </p:sp>
    </p:spTree>
    <p:extLst>
      <p:ext uri="{BB962C8B-B14F-4D97-AF65-F5344CB8AC3E}">
        <p14:creationId xmlns:p14="http://schemas.microsoft.com/office/powerpoint/2010/main" xmlns="" val="389169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After AD 70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10" y="1371600"/>
            <a:ext cx="8686800" cy="5105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‘Pharisee’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‘Scribe’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out of common usage; replaced by ‘rabbi’ whose approach to Law was the same.  </a:t>
            </a: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4163" indent="-2841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less emphasis on parties or factions in Judaism. </a:t>
            </a: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4163" indent="-2841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leaders who survived 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destruc-tion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Jerusalem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gathered at </a:t>
            </a:r>
            <a:r>
              <a:rPr lang="en-US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Jamnia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study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Law. </a:t>
            </a:r>
          </a:p>
          <a:p>
            <a:pPr marL="284163" indent="-2841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Synagogue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became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foundation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Judaism.</a:t>
            </a: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1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Modern Revival of Issues: SCENI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569913" indent="-569913">
              <a:spcBef>
                <a:spcPts val="40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Some ridicule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biblical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authority, forced conclusions, and even deny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plain teachings.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E.g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.: hell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spcBef>
                <a:spcPts val="400"/>
              </a:spcBef>
              <a:buNone/>
              <a:defRPr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Evil influence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(Mt.23:15)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76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033" y="533400"/>
            <a:ext cx="5109935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2430" y="1371600"/>
            <a:ext cx="5109935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58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 smtClean="0"/>
              <a:t>Sadducees: related to Hebrew</a:t>
            </a:r>
            <a:br>
              <a:rPr lang="en-US" sz="4400" dirty="0" smtClean="0"/>
            </a:br>
            <a:r>
              <a:rPr lang="en-US" sz="4400" dirty="0" smtClean="0"/>
              <a:t>‘to be righteous’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 connected with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Zadok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 Sm. 8:17; 1 K.2:35).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priests. 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 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Qumran community were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 of the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Zadokite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line. </a:t>
            </a:r>
          </a:p>
          <a:p>
            <a:pPr>
              <a:spcAft>
                <a:spcPts val="300"/>
              </a:spcAft>
              <a:defRPr/>
            </a:pP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Sadduceean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priests controlled temple, Ac.4:1; 5:17.</a:t>
            </a:r>
          </a:p>
          <a:p>
            <a:pPr>
              <a:spcAft>
                <a:spcPts val="3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95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 smtClean="0"/>
              <a:t>Sadducees: nasty and arrogant</a:t>
            </a:r>
            <a:br>
              <a:rPr lang="en-US" sz="4400" dirty="0" smtClean="0"/>
            </a:br>
            <a:r>
              <a:rPr lang="en-US" sz="4400" b="0" dirty="0" smtClean="0">
                <a:solidFill>
                  <a:schemeClr val="bg1"/>
                </a:solidFill>
              </a:rPr>
              <a:t>(Jn.11)</a:t>
            </a:r>
            <a:endParaRPr lang="en-US" sz="4000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Rejected OT concepts (Ac.23:6-8) AND oral law of Pharisees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Held their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 traditions, but did not make them equal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Law  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objected to unwritten traditions, because they preferred to have the freedom to interpret the Scriptures as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wished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2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pendulum swings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91"/>
            <a:ext cx="8229600" cy="462560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Ancient Jews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idolatry.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Century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revered the Law, but mixed it with human traditions that proved just as fatal as idolatry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may be made that they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turned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traditions and pride into idolatry.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Josephus: they hated traditions of Pharisees, accepting only ‘written law’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of this expression and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limited Himself to Pentateuch in debating them, ‘church fathers’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con-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cluded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Sadducees accepted only the Law 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Josephus most likely meant they opposed unwritten traditions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Talmud: Sadducees were attacked from other books of Bible and used them in their replies </a:t>
            </a:r>
          </a:p>
          <a:p>
            <a:pPr>
              <a:spcAft>
                <a:spcPts val="600"/>
              </a:spcAft>
              <a:defRPr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66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Sadducees – Pharisees debate over</a:t>
            </a:r>
            <a:br>
              <a:rPr lang="en-US" sz="3600" dirty="0" smtClean="0"/>
            </a:br>
            <a:r>
              <a:rPr lang="en-US" sz="3600" dirty="0" smtClean="0"/>
              <a:t>the calendar, </a:t>
            </a:r>
            <a:r>
              <a:rPr lang="en-US" sz="3600" dirty="0" smtClean="0">
                <a:solidFill>
                  <a:schemeClr val="bg1"/>
                </a:solidFill>
              </a:rPr>
              <a:t>Lv.23:15-16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‘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Sabbath’ meant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weekly Sabbath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so the feast of Weeks always fell on a Sunday. 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‘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Sabbath’ was first day of Passover, so feast of Weeks could actually come on any day.</a:t>
            </a:r>
          </a:p>
          <a:p>
            <a:pPr>
              <a:spcAft>
                <a:spcPts val="600"/>
              </a:spcAft>
              <a:defRPr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08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Sadducees – resurrection,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bg1"/>
                </a:solidFill>
              </a:rPr>
              <a:t>Mt.22:23-33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 resurrection from Exodus 15:l – ‘will sing’ (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fut.),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Rab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Meir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rejected concept 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immortal soul &amp; resurrection,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Ac.4:1-3; 23:6-8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Ex.3:6 –  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Quotes God Himself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Threefold repetition: He is God </a:t>
            </a:r>
            <a:r>
              <a:rPr lang="en-US" sz="32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living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this context,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Isaac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</a:t>
            </a:r>
            <a:endParaRPr lang="en-US" sz="32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62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Sadducees – God and man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 picture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humans as independent and distant, both in this life and the next. 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Rewards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righteousness were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this life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so they were keen on wealth and influence as evidence of divine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blessing.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AD 70, Sadducees disappear from history.</a:t>
            </a:r>
          </a:p>
          <a:p>
            <a:pPr>
              <a:spcAft>
                <a:spcPts val="6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23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033" y="533400"/>
            <a:ext cx="5109935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2430" y="2194810"/>
            <a:ext cx="5109935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Politics Makes Strange Bedfellows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1180" y="1371600"/>
            <a:ext cx="5109935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32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Jesus upset both</a:t>
            </a:r>
            <a:br>
              <a:rPr lang="en-US" sz="4000" dirty="0" smtClean="0"/>
            </a:br>
            <a:r>
              <a:rPr lang="en-US" sz="4000" dirty="0" smtClean="0"/>
              <a:t>Pharisees and Sadducees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Mt.23:23, 25, challenged traditions, exposed hypocrisy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Mt.21:12-13, entered their Temple, exposed their racket,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embar-rassed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them before multitudes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sects envied Him, Mt.27:18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Cooperated to kill Him, Jn.18:3</a:t>
            </a:r>
          </a:p>
          <a:p>
            <a:pPr>
              <a:spcAft>
                <a:spcPts val="6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55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So What?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denominations in NT times . . . but variety of false teachers.  Mt.24:5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attacked Christians.  Ep.5:6; 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Tim.6:20</a:t>
            </a:r>
          </a:p>
          <a:p>
            <a:pPr marL="633222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had to exercise caution.  Ac.17:11; 1 Jn.4:1-6; 2 Jn.9-11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and Barnabas?   Gal.2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Apostates making apostates – 2 Pt.2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33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So What?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denominations in NT times . . . but variety of false teachers.  Mt.24:5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attacked Christians.  Ep.5:6; </a:t>
            </a:r>
            <a:b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Tim.6:20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had to exercise caution.  Ac.17:11; 1 Jn.4:1-6; 2 Jn.9-11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could not believe everything they heard.  Col.2:4-18</a:t>
            </a:r>
          </a:p>
        </p:txBody>
      </p:sp>
    </p:spTree>
    <p:extLst>
      <p:ext uri="{BB962C8B-B14F-4D97-AF65-F5344CB8AC3E}">
        <p14:creationId xmlns:p14="http://schemas.microsoft.com/office/powerpoint/2010/main" xmlns="" val="38458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So What?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denominations in NT times . . . but variety of false teachers.  Mt.24:5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attacked Christians.  Ep.5:6; </a:t>
            </a:r>
            <a:b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Tim.6:20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had to exercise caution.  Ac.17:11; 1 Jn.4:1-6; 2 Jn.9-11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could not believe everything they heard.  Col.2:4-18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Christian’s only defense: Jn.17; Ac.20</a:t>
            </a:r>
          </a:p>
        </p:txBody>
      </p:sp>
    </p:spTree>
    <p:extLst>
      <p:ext uri="{BB962C8B-B14F-4D97-AF65-F5344CB8AC3E}">
        <p14:creationId xmlns:p14="http://schemas.microsoft.com/office/powerpoint/2010/main" xmlns="" val="365455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033" y="533400"/>
            <a:ext cx="5109935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5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 dirty="0" smtClean="0"/>
              <a:t>Pharisee – </a:t>
            </a:r>
            <a:r>
              <a:rPr lang="en-US" dirty="0" smtClean="0"/>
              <a:t>separated?</a:t>
            </a:r>
            <a:endParaRPr 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eaLnBrk="1" hangingPunct="1">
              <a:spcAft>
                <a:spcPts val="800"/>
              </a:spcAft>
              <a:defRPr/>
            </a:pP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Separatists - avoid heathen, </a:t>
            </a:r>
            <a:r>
              <a:rPr lang="en-US" sz="33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-cans, sinners, and indifferent Jewish multitudes.</a:t>
            </a:r>
          </a:p>
          <a:p>
            <a:pPr lvl="1">
              <a:spcAft>
                <a:spcPts val="8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7:49  (Is.65:5)</a:t>
            </a:r>
          </a:p>
          <a:p>
            <a:pPr eaLnBrk="1" hangingPunct="1">
              <a:spcAft>
                <a:spcPts val="800"/>
              </a:spcAft>
              <a:defRPr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NT, Josephus, and rabbinic literature depict Pharisees as most concerned with accurate interpretation of Law.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i="1" dirty="0" smtClean="0"/>
              <a:t>Pharisees emphasize</a:t>
            </a:r>
            <a:br>
              <a:rPr lang="en-US" i="1" dirty="0" smtClean="0"/>
            </a:br>
            <a:r>
              <a:rPr lang="en-US" i="1" dirty="0" smtClean="0"/>
              <a:t>‘Law and tradition’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633222" indent="-514350">
              <a:spcAft>
                <a:spcPts val="800"/>
              </a:spcAft>
              <a:buAutoNum type="arabicPeriod"/>
              <a:defRPr/>
            </a:pP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Knowing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law must be </a:t>
            </a:r>
            <a:r>
              <a:rPr lang="en-US" sz="33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interp-reted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applied,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gave divine authority to the interpretation and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law.  </a:t>
            </a:r>
            <a:endParaRPr lang="en-US" sz="33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3222" indent="-514350">
              <a:spcAft>
                <a:spcPts val="800"/>
              </a:spcAft>
              <a:buAutoNum type="arabicPeriod"/>
              <a:defRPr/>
            </a:pP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more culpable to teach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ordinances of the scribes than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against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Torah itself”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(Sanhedrin II.3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US" sz="3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81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i="1" dirty="0" smtClean="0"/>
              <a:t>Pharisee vs Sadducee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 marL="633222" indent="-514350">
              <a:spcAft>
                <a:spcPts val="800"/>
              </a:spcAft>
              <a:buAutoNum type="arabicPeriod"/>
              <a:defRPr/>
            </a:pP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Sadducees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argued that </a:t>
            </a:r>
            <a:r>
              <a:rPr lang="en-US" sz="3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were to give authoritative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Law, but their instructions were not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Law.  </a:t>
            </a:r>
          </a:p>
          <a:p>
            <a:pPr marL="633222" indent="-514350">
              <a:spcAft>
                <a:spcPts val="800"/>
              </a:spcAft>
              <a:buAutoNum type="arabicPeriod"/>
              <a:defRPr/>
            </a:pP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said the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 been given to all Israel, not just priests, and therefore all who were competent could interpret it.</a:t>
            </a:r>
            <a:endParaRPr lang="en-US" sz="3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51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i="1" dirty="0" smtClean="0"/>
              <a:t>Pharisee and Scribes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Scribes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not identical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Pharisees, </a:t>
            </a:r>
            <a:r>
              <a:rPr lang="en-US" sz="3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they go </a:t>
            </a:r>
            <a:r>
              <a:rPr lang="en-US" sz="33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together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Official scholars of the Law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(Ezr.7:6)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3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3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3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Copyists 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Law; regarded them-selves as its preservers </a:t>
            </a:r>
            <a:r>
              <a:rPr lang="en-US" sz="3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protectors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93230" y="3429000"/>
            <a:ext cx="7543800" cy="1676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scholar class dedicated to the supremacy of the twofold Law, the Written and the Unwritten”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US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Rivkin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72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i="1" dirty="0" smtClean="0"/>
              <a:t>The Great Synagogue </a:t>
            </a:r>
            <a:r>
              <a:rPr lang="en-US" sz="3600" b="0" dirty="0" smtClean="0">
                <a:solidFill>
                  <a:schemeClr val="bg1"/>
                </a:solidFill>
              </a:rPr>
              <a:t>(1/3)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/>
              </a:rPr>
              <a:t>Members </a:t>
            </a:r>
            <a:r>
              <a:rPr lang="en-US" dirty="0">
                <a:latin typeface="Arial"/>
              </a:rPr>
              <a:t>of the </a:t>
            </a:r>
            <a:r>
              <a:rPr lang="en-US" b="1" dirty="0">
                <a:latin typeface="Arial"/>
              </a:rPr>
              <a:t>Great Synagogue</a:t>
            </a:r>
            <a:r>
              <a:rPr lang="en-US" dirty="0">
                <a:latin typeface="Arial"/>
              </a:rPr>
              <a:t>, or </a:t>
            </a:r>
            <a:r>
              <a:rPr lang="en-US" dirty="0" smtClean="0">
                <a:latin typeface="Arial"/>
              </a:rPr>
              <a:t>the </a:t>
            </a:r>
            <a:r>
              <a:rPr lang="en-US" b="1" dirty="0" smtClean="0">
                <a:latin typeface="Arial"/>
              </a:rPr>
              <a:t>Great </a:t>
            </a:r>
            <a:r>
              <a:rPr lang="en-US" b="1" dirty="0">
                <a:latin typeface="Arial"/>
              </a:rPr>
              <a:t>Assembly,</a:t>
            </a:r>
            <a:r>
              <a:rPr lang="en-US" dirty="0">
                <a:latin typeface="Arial"/>
              </a:rPr>
              <a:t> are designated in the Mishnah </a:t>
            </a:r>
            <a:r>
              <a:rPr lang="en-US" dirty="0" smtClean="0">
                <a:latin typeface="Arial"/>
              </a:rPr>
              <a:t>as </a:t>
            </a:r>
            <a:r>
              <a:rPr lang="en-US" dirty="0">
                <a:latin typeface="Arial"/>
              </a:rPr>
              <a:t>those representatives of the Law who occupied a place in the chain of tradition between the Prophets and the earliest scholars known by name</a:t>
            </a:r>
            <a:r>
              <a:rPr lang="en-US" dirty="0" smtClean="0">
                <a:latin typeface="Arial"/>
              </a:rPr>
              <a:t>.</a:t>
            </a: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/>
              </a:rPr>
              <a:t>Paraphrased: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"Haggai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Zechariah, and Malachi received from the Prophets; and the men of the Great Synagogue received from Haggai, Zechariah, and Malachi." </a:t>
            </a: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225425" indent="-225425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Arial"/>
            </a:endParaRPr>
          </a:p>
          <a:p>
            <a:pPr marL="438150" indent="-438150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82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i="1" dirty="0" smtClean="0"/>
              <a:t>The Great Synagogue </a:t>
            </a:r>
            <a:r>
              <a:rPr lang="en-US" sz="3600" b="0" dirty="0" smtClean="0">
                <a:solidFill>
                  <a:schemeClr val="bg1"/>
                </a:solidFill>
              </a:rPr>
              <a:t>(2/3)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Autofit/>
          </a:bodyPr>
          <a:lstStyle/>
          <a:p>
            <a:pPr marL="225425" indent="-225425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/>
              </a:rPr>
              <a:t>Members </a:t>
            </a:r>
            <a:r>
              <a:rPr lang="en-US" dirty="0">
                <a:latin typeface="Arial"/>
              </a:rPr>
              <a:t>of the Great </a:t>
            </a:r>
            <a:r>
              <a:rPr lang="en-US" dirty="0" smtClean="0">
                <a:latin typeface="Arial"/>
              </a:rPr>
              <a:t>Synagogue taught:</a:t>
            </a:r>
          </a:p>
          <a:p>
            <a:pPr marL="0" indent="0">
              <a:spcBef>
                <a:spcPts val="400"/>
              </a:spcBef>
              <a:buNone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spcBef>
                <a:spcPts val="400"/>
              </a:spcBef>
              <a:buNone/>
              <a:defRPr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00"/>
              </a:spcBef>
              <a:buNone/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4163" indent="-2841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was finally reduced to writing: Mishnah; Talmud.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4163" indent="-284163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Actually replaces Word with human tradition.  Dt.4:2</a:t>
            </a:r>
          </a:p>
          <a:p>
            <a:pPr marL="438150" indent="-438150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5570" y="2209800"/>
            <a:ext cx="7056620" cy="1676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Bef>
                <a:spcPts val="400"/>
              </a:spcBef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deliberate in judgment,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raise</a:t>
            </a:r>
            <a:b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many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disciples, and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fence around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law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Aboth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1.1).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78890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1257</TotalTime>
  <Words>1074</Words>
  <Application>Microsoft Office PowerPoint</Application>
  <PresentationFormat>On-screen Show (4:3)</PresentationFormat>
  <Paragraphs>121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Jewish Factions</vt:lpstr>
      <vt:lpstr>The pendulum swings</vt:lpstr>
      <vt:lpstr>Slide 3</vt:lpstr>
      <vt:lpstr>Pharisee – separated?</vt:lpstr>
      <vt:lpstr>Pharisees emphasize ‘Law and tradition’</vt:lpstr>
      <vt:lpstr>Pharisee vs Sadducee</vt:lpstr>
      <vt:lpstr>Pharisee and Scribes</vt:lpstr>
      <vt:lpstr>The Great Synagogue (1/3)</vt:lpstr>
      <vt:lpstr>The Great Synagogue (2/3)</vt:lpstr>
      <vt:lpstr>The Great Synagogue (3/3)</vt:lpstr>
      <vt:lpstr>Sabbath day’s journey</vt:lpstr>
      <vt:lpstr>Applications of Law are binding when . . .</vt:lpstr>
      <vt:lpstr>Jesus and Pharisees agreed on many particulars…</vt:lpstr>
      <vt:lpstr>Jesus and Pharisees disagreed often</vt:lpstr>
      <vt:lpstr>After AD 70</vt:lpstr>
      <vt:lpstr>Modern Revival of Issues: SCENI</vt:lpstr>
      <vt:lpstr>Slide 17</vt:lpstr>
      <vt:lpstr>Sadducees: related to Hebrew ‘to be righteous’</vt:lpstr>
      <vt:lpstr>Sadducees: nasty and arrogant (Jn.11)</vt:lpstr>
      <vt:lpstr>Josephus: they hated traditions of Pharisees, accepting only ‘written law’</vt:lpstr>
      <vt:lpstr>Sadducees – Pharisees debate over the calendar, Lv.23:15-16</vt:lpstr>
      <vt:lpstr>Sadducees – resurrection, Mt.22:23-33</vt:lpstr>
      <vt:lpstr>Sadducees – God and man</vt:lpstr>
      <vt:lpstr>Slide 24</vt:lpstr>
      <vt:lpstr>Jesus upset both Pharisees and Sadducees</vt:lpstr>
      <vt:lpstr>So What?</vt:lpstr>
      <vt:lpstr>So What?</vt:lpstr>
      <vt:lpstr>So What?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</cp:lastModifiedBy>
  <cp:revision>78</cp:revision>
  <dcterms:created xsi:type="dcterms:W3CDTF">2008-01-16T19:15:47Z</dcterms:created>
  <dcterms:modified xsi:type="dcterms:W3CDTF">2015-10-13T01:52:46Z</dcterms:modified>
</cp:coreProperties>
</file>